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056" r:id="rId2"/>
    <p:sldMasterId id="2147484073" r:id="rId3"/>
  </p:sldMasterIdLst>
  <p:notesMasterIdLst>
    <p:notesMasterId r:id="rId8"/>
  </p:notesMasterIdLst>
  <p:sldIdLst>
    <p:sldId id="292" r:id="rId4"/>
    <p:sldId id="293" r:id="rId5"/>
    <p:sldId id="294" r:id="rId6"/>
    <p:sldId id="29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3202-AE0F-4137-96D1-619F138596B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3C327-CC46-48D5-A961-D71F9E8D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8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71229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478991" cy="3635797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40312"/>
            <a:ext cx="11442188" cy="56769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15874"/>
            <a:ext cx="11442188" cy="52818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6734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256032"/>
            <a:ext cx="6949439" cy="112471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755648"/>
            <a:ext cx="694944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9016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B656B529-8CC8-41AF-B3B9-5F6CBDD653EB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271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74914"/>
            <a:ext cx="4544568" cy="1228925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544568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8293" y="750863"/>
            <a:ext cx="5358384" cy="535838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 dpi="0" rotWithShape="1"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1E524DE9-A152-4C31-ADCE-A986CED17DA5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799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5477256" cy="11430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5330952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38544" y="1115568"/>
            <a:ext cx="4626864" cy="462686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C0AA3DF6-7586-4554-A0A7-5EA6F634DD80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2817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10570464" cy="6217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37944"/>
            <a:ext cx="4261104" cy="426110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42432" y="1755648"/>
            <a:ext cx="5376672" cy="441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F678DD5-4A78-4915-8B2F-9F728F25EACB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285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473659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75488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83808" y="0"/>
            <a:ext cx="6108192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96D8935-F81E-4ACE-9357-FFBB85497D10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4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E0D260-A526-F079-44B3-C9B03816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582" y="758952"/>
            <a:ext cx="384213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6835155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69582" y="2258568"/>
            <a:ext cx="3700397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9032EC0-3635-4E84-9DBA-120CF3291268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437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497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9" y="2258568"/>
            <a:ext cx="370497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69897" y="758952"/>
            <a:ext cx="636010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E086B11-F8F7-41A1-8100-A1B2A659A8BB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7236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619" y="1078992"/>
            <a:ext cx="2898648" cy="1947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A58A98-8307-74B9-8466-17F65EA798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7810394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73619" y="3099816"/>
            <a:ext cx="2898648" cy="2953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88F9E5-3D9D-C4E8-DF44-34F555905C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F38DE2-1429-FE2C-93AA-9AB9D9950E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AB3D1-987F-D6AE-2703-22238530CE3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141F61D-9B6F-4991-8217-155448F8718E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097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10328"/>
            <a:ext cx="3621024" cy="1386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DAB963-58B8-E061-879B-826ED90F4A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0664" y="0"/>
            <a:ext cx="10680192" cy="4562856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6048" y="4910328"/>
            <a:ext cx="6473952" cy="149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0BDC3-84FA-EB76-95E5-B0B30F2D69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28215-E177-7864-608E-E316FDF22E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E53CA-A1D0-15C5-B9BF-4F653C8DE88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A12704-D1A4-47EE-A678-E3D89F2457B6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226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7200"/>
            <a:ext cx="10277856" cy="9235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92808"/>
            <a:ext cx="3054096" cy="420624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1755648"/>
            <a:ext cx="7159752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70153AA3-4A38-4943-836A-2819A5E5EE8A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45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367091"/>
            <a:ext cx="11422799" cy="612381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135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53003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995928"/>
            <a:ext cx="345643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6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0120" y="960120"/>
            <a:ext cx="2752344" cy="275234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758952"/>
            <a:ext cx="6382512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A17BE6-69A3-4517-A7DD-30A057B4C187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432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19477"/>
            <a:ext cx="4617720" cy="1197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8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0976" y="2148840"/>
            <a:ext cx="3877056" cy="3877056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3016" y="950976"/>
            <a:ext cx="558698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AB56CD-0412-499D-B7C9-AB2AAC92AE15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11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832104"/>
            <a:ext cx="3026664" cy="1975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2DDFA9-B759-66BE-7432-9BA3B78BA1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9808" y="3127248"/>
            <a:ext cx="2752344" cy="29718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832104"/>
            <a:ext cx="7159752" cy="5266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132C641-BBC6-FDF1-6E07-A4ECB6F4E0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69CA60-CDC8-6DFB-019E-C9EAC0FF93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A71B670-6276-528F-4109-EE99F8B6D5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1A9647B-C464-4C42-94AF-33C5B2DD47F7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224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484" y="552299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33244" y="4824374"/>
            <a:ext cx="7525512" cy="1545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3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3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3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3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1A9E56-5432-4BBA-932A-7E3894D85703}" type="datetime4">
              <a:rPr lang="en-US" smtClean="0"/>
              <a:pPr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46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B0096CA-75D7-CA25-573B-355156CF41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29587" y="753291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0" y="1399032"/>
            <a:ext cx="502920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2321" y="1481328"/>
            <a:ext cx="397764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2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2D2E6B6-CCB6-19E2-A69D-C764AA1EC3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A74F3A-BE47-0CC8-D1E7-D40F9DDE6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0ED7D16-DAA8-49C0-BE4C-4EC3B6D1CAC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83F280-2EB0-4207-82F1-32148C5EE73C}" type="datetime4">
              <a:rPr lang="en-US" smtClean="0"/>
              <a:pPr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270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59" y="603504"/>
            <a:ext cx="10718602" cy="42062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39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957" y="5155385"/>
            <a:ext cx="6931152" cy="13533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lnSpc>
                <a:spcPct val="120000"/>
              </a:lnSpc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ED1247-19CB-941A-555D-BFD7877EED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6675B0-35FF-8058-9035-92E7585782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D79712-39C8-4014-C5C0-7E12BC6E3B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418C53-827A-443E-BB57-B185D3D183F7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081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823960" cy="56052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6600" b="1"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6000" b="1"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5400" b="1"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800" b="1"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4400" b="1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38DD6E-BA45-325F-FC98-6AB079993A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561359-17E3-A6CE-455E-CE886396C4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B755257-CD66-9127-946E-3A75867E9B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DEC2F4-E8D2-4DB7-837F-84F095865B45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7251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2DDDF4-404D-D47E-DF36-45AD969EF6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45996" y="1243585"/>
            <a:ext cx="9363456" cy="43525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400" b="1">
                <a:solidFill>
                  <a:schemeClr val="bg1"/>
                </a:solidFill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BF4B512-F99C-D9B7-72D2-817D72EBA2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845CAD-AC7C-64D8-6E51-EE79214F6F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0EBA60-CA19-124A-5E9C-A6B0920F6C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02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37E67D-6FAD-0A99-C787-882ED71E23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78305" y="1725930"/>
            <a:ext cx="8835390" cy="34061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 b="1" cap="all" spc="400" baseline="0">
                <a:solidFill>
                  <a:schemeClr val="bg1"/>
                </a:solidFill>
                <a:latin typeface="+mj-lt"/>
              </a:defRPr>
            </a:lvl1pPr>
            <a:lvl2pPr marL="228600" indent="0" algn="ctr">
              <a:lnSpc>
                <a:spcPct val="120000"/>
              </a:lnSpc>
              <a:buNone/>
              <a:defRPr sz="2400" b="1" cap="all" spc="400" baseline="0">
                <a:solidFill>
                  <a:schemeClr val="bg1"/>
                </a:solidFill>
                <a:latin typeface="+mj-lt"/>
              </a:defRPr>
            </a:lvl2pPr>
            <a:lvl3pPr marL="457200" indent="0" algn="ctr">
              <a:lnSpc>
                <a:spcPct val="120000"/>
              </a:lnSpc>
              <a:buNone/>
              <a:defRPr sz="2000" b="1" cap="all" spc="400" baseline="0">
                <a:solidFill>
                  <a:schemeClr val="bg1"/>
                </a:solidFill>
                <a:latin typeface="+mj-lt"/>
              </a:defRPr>
            </a:lvl3pPr>
            <a:lvl4pPr marL="685800" indent="0" algn="ctr">
              <a:lnSpc>
                <a:spcPct val="120000"/>
              </a:lnSpc>
              <a:buNone/>
              <a:defRPr sz="1800" b="1" cap="all" spc="400" baseline="0">
                <a:solidFill>
                  <a:schemeClr val="bg1"/>
                </a:solidFill>
                <a:latin typeface="+mj-lt"/>
              </a:defRPr>
            </a:lvl4pPr>
            <a:lvl5pPr marL="914400" indent="0" algn="ctr">
              <a:lnSpc>
                <a:spcPct val="120000"/>
              </a:lnSpc>
              <a:buNone/>
              <a:defRPr sz="1600" b="1" cap="all" spc="40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E137C-5ECC-1E5D-1B32-66980AF57C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9DE64-06FD-C076-B922-72AA597784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56F58-A38D-4FF6-B9F8-7CB586DD10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373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46922C-B449-F6B9-ADBA-E2C367CDCD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FD8E85-05F5-BAC6-422E-E268C4862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576430" y="4874984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304" y="1344168"/>
            <a:ext cx="9070848" cy="3209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19456" indent="-219456" algn="l">
              <a:lnSpc>
                <a:spcPct val="12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184" y="5148072"/>
            <a:ext cx="9198864" cy="5943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pPr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09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6" y="2220977"/>
            <a:ext cx="10688608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10690155" cy="118554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552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16" y="1371295"/>
            <a:ext cx="9643263" cy="40614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237744" indent="-237744" algn="l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28" y="5509260"/>
            <a:ext cx="9403451" cy="7598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415D-AD92-413A-BBF9-193857B34DAC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08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040131"/>
            <a:ext cx="8820301" cy="35090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1043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28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C37573-F5E7-3B70-12CF-C285166810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337309"/>
            <a:ext cx="8820301" cy="31089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5920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37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29768"/>
            <a:ext cx="10817352" cy="9584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20000"/>
              </a:lnSpc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020825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20824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34EBE88-C826-A0CB-2F99-4593AD9310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ABF7200-8BFC-1209-D217-A05B147C73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1910647-79B7-6086-34D9-EBD4D6E4C95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7B77741-45FC-4222-874D-9A051E494613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994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518219-E186-2E63-46B3-4C1D3A82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D28A929-F039-96E6-B29C-717106871C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66D40EC-432B-24BD-14A2-EA02DE69B6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05654AF-A639-3FB5-E967-011B97C87C6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34C91E-202E-4F31-89CE-0789502AC959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618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B4DD502-5BE6-822B-DB91-B6295D99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BD9E88-9DFA-2EB7-34D5-E029BD46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035DAD-0E07-921A-1F16-10A8BBFC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0626-9DFB-409D-967E-45C89655DB7A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361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1FDDA-B97C-DDC5-8DB1-E60BD2AA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2A1C0-DA96-EA1E-D5A0-508F879B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F18BD-749C-B50F-D44C-F42AA6AA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A3DC-DD83-4773-AD6C-D60629042765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005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595634" cy="22128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971800"/>
            <a:ext cx="3309608" cy="312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6" y="758952"/>
            <a:ext cx="6284130" cy="534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47FD854-00E9-7A1B-6B8C-0458F22F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05E2392-B840-3FDD-E39D-8521DC82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42EA063-3C1A-D1D2-916B-C1A4F124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576C-593A-47BB-B516-D2528E5E552A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7831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62000"/>
            <a:ext cx="3713996" cy="221231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3401567"/>
            <a:ext cx="3300984" cy="273100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E5C5A3E-7D50-F47F-EB7E-84E9BE86B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1359" y="762000"/>
            <a:ext cx="6068641" cy="5334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7DBDBE0-7D82-CCC0-82C8-C75970BFD2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98B971C-659F-56B1-E5C8-1551C52DEB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018BD95-468D-0282-9949-1A03432399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852720-599F-48B5-9C00-11A46BDCDC83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546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7FE2A9-21DD-FB38-F9C9-5420B56B71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93007" y="761998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33272"/>
            <a:ext cx="7342632" cy="19019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593592"/>
            <a:ext cx="10680192" cy="2688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/>
                </a:solidFill>
              </a:defRPr>
            </a:lvl1pPr>
            <a:lvl2pPr>
              <a:defRPr lang="en-US">
                <a:solidFill>
                  <a:schemeClr val="tx1"/>
                </a:solidFill>
              </a:defRPr>
            </a:lvl2pPr>
            <a:lvl3pPr>
              <a:defRPr lang="en-US">
                <a:solidFill>
                  <a:schemeClr val="tx1"/>
                </a:solidFill>
              </a:defRPr>
            </a:lvl3pPr>
            <a:lvl4pPr>
              <a:defRPr lang="en-US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24D638-A40E-7DBE-0BDA-0653484A37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32539E-E64F-6ECB-8128-09189D20DD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0958E1-1A6E-215C-E558-5C2B7E025D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59AC0F-8E77-4F74-A460-12024CA04876}" type="datetime4">
              <a:rPr lang="en-US" smtClean="0"/>
              <a:pPr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653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3992" y="2386584"/>
            <a:ext cx="4804811" cy="24597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385975"/>
            <a:ext cx="4804812" cy="245479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137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9CBFB52-CE70-A084-2784-8ADA5CBB05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2441448"/>
            <a:ext cx="4389120" cy="19842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2786" y="1792224"/>
            <a:ext cx="4626864" cy="3529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lnSpc>
                <a:spcPct val="130000"/>
              </a:lnSpc>
              <a:buNone/>
              <a:defRPr lang="en-US" sz="2400" dirty="0">
                <a:solidFill>
                  <a:schemeClr val="bg1"/>
                </a:solidFill>
              </a:defRPr>
            </a:lvl1pPr>
            <a:lvl2pPr marL="228600" indent="0">
              <a:lnSpc>
                <a:spcPct val="130000"/>
              </a:lnSpc>
              <a:buNone/>
              <a:defRPr lang="en-US" sz="2000" dirty="0">
                <a:solidFill>
                  <a:schemeClr val="bg1"/>
                </a:solidFill>
              </a:defRPr>
            </a:lvl2pPr>
            <a:lvl3pPr marL="457200" indent="0">
              <a:lnSpc>
                <a:spcPct val="130000"/>
              </a:lnSpc>
              <a:buNone/>
              <a:defRPr lang="en-US" sz="1800" dirty="0">
                <a:solidFill>
                  <a:schemeClr val="bg1"/>
                </a:solidFill>
              </a:defRPr>
            </a:lvl3pPr>
            <a:lvl4pPr marL="685800" indent="0">
              <a:lnSpc>
                <a:spcPct val="130000"/>
              </a:lnSpc>
              <a:buNone/>
              <a:defRPr lang="en-US" sz="1600" dirty="0">
                <a:solidFill>
                  <a:schemeClr val="bg1"/>
                </a:solidFill>
              </a:defRPr>
            </a:lvl4pPr>
            <a:lvl5pPr marL="914400" indent="0">
              <a:lnSpc>
                <a:spcPct val="130000"/>
              </a:lnSpc>
              <a:buNone/>
              <a:defRPr lang="en-US" sz="14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01EFD6-9B00-587B-896E-04546E348C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6E3DBA5-3A5D-C80F-F079-E97456BEC2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470B87B-1EC8-FB40-1A35-1CFC24500D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78ED8-172F-4F2D-A6E6-A5C5E0653480}" type="datetime4">
              <a:rPr lang="en-US" smtClean="0"/>
              <a:pPr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75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1892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37176" y="548640"/>
            <a:ext cx="6455664" cy="59527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538728" cy="22860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72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77440" y="4809744"/>
            <a:ext cx="7525512" cy="1545336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228600" indent="0" algn="ctr"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None/>
              <a:defRPr sz="2000">
                <a:solidFill>
                  <a:schemeClr val="tx1"/>
                </a:solidFill>
              </a:defRPr>
            </a:lvl3pPr>
            <a:lvl4pPr marL="685800" indent="0" algn="ctr">
              <a:buNone/>
              <a:defRPr sz="1800">
                <a:solidFill>
                  <a:schemeClr val="tx1"/>
                </a:solidFill>
              </a:defRPr>
            </a:lvl4pPr>
            <a:lvl5pPr marL="914400" indent="0" algn="ctr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03504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029818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60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D74ED7B-D05F-9923-6EB3-4AA483A68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4320" y="1538288"/>
            <a:ext cx="5824481" cy="47523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537853"/>
            <a:ext cx="4317026" cy="4752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8522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655" y="640080"/>
            <a:ext cx="5779644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1" y="640080"/>
            <a:ext cx="4296522" cy="557648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51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5995" y="640080"/>
            <a:ext cx="6802805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3338701" cy="557648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899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50" y="230002"/>
            <a:ext cx="844059" cy="384049"/>
          </a:xfrm>
        </p:spPr>
        <p:txBody>
          <a:bodyPr/>
          <a:lstStyle/>
          <a:p>
            <a:fld id="{8FACD271-2BB0-4C13-9E3A-50B90F57CA5B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2532" y="2220977"/>
            <a:ext cx="5896267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2" y="640080"/>
            <a:ext cx="5896266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588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4072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7" y="3338289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1" y="6345259"/>
            <a:ext cx="641434" cy="384046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282871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1" y="640080"/>
            <a:ext cx="6282871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543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40" y="4842220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40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65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79614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3"/>
            <a:ext cx="844058" cy="384051"/>
          </a:xfrm>
        </p:spPr>
        <p:txBody>
          <a:bodyPr/>
          <a:lstStyle/>
          <a:p>
            <a:fld id="{1A5F77D0-C28E-4573-88F0-0A30FF98888E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4788" y="2220977"/>
            <a:ext cx="6894013" cy="39955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88" y="640080"/>
            <a:ext cx="6894013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18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688" y="0"/>
            <a:ext cx="4100261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4" y="3338288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3" y="6345259"/>
            <a:ext cx="641434" cy="38404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569391" cy="399558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6569391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511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59" cy="38404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0661" y="2506738"/>
            <a:ext cx="4058141" cy="37084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61" y="640080"/>
            <a:ext cx="4058142" cy="146995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74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2313" y="0"/>
            <a:ext cx="64458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69792" y="219040"/>
            <a:ext cx="841248" cy="403167"/>
          </a:xfrm>
        </p:spPr>
        <p:txBody>
          <a:bodyPr/>
          <a:lstStyle/>
          <a:p>
            <a:fld id="{41D22668-A3AE-429F-A351-A1583BA90793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759" y="3327321"/>
            <a:ext cx="5375314" cy="4031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9700" y="6335696"/>
            <a:ext cx="641433" cy="4031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506737"/>
            <a:ext cx="4243632" cy="37098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244436" cy="14703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2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60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0888" y="1745672"/>
            <a:ext cx="4218419" cy="44708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9" y="640080"/>
            <a:ext cx="4217598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023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251" y="0"/>
            <a:ext cx="627428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4644" y="223888"/>
            <a:ext cx="841248" cy="393471"/>
          </a:xfrm>
        </p:spPr>
        <p:txBody>
          <a:bodyPr/>
          <a:lstStyle/>
          <a:p>
            <a:fld id="{46C70014-48FC-4647-9615-BBD39F98887D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7611" y="3332170"/>
            <a:ext cx="5375316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5228" y="6339869"/>
            <a:ext cx="640080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1602889"/>
            <a:ext cx="4426953" cy="46136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320040"/>
            <a:ext cx="4426953" cy="11537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34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9353" y="228599"/>
            <a:ext cx="841248" cy="384051"/>
          </a:xfrm>
        </p:spPr>
        <p:txBody>
          <a:bodyPr/>
          <a:lstStyle/>
          <a:p>
            <a:fld id="{C089F4EF-3CDF-46D7-ADF4-3A52C84FD8BE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2317" y="3336881"/>
            <a:ext cx="5375316" cy="38405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2918" y="2285999"/>
            <a:ext cx="3126383" cy="39305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91" y="640079"/>
            <a:ext cx="3126511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613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601" y="0"/>
            <a:ext cx="743021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1787" y="227618"/>
            <a:ext cx="841248" cy="379182"/>
          </a:xfrm>
        </p:spPr>
        <p:txBody>
          <a:bodyPr/>
          <a:lstStyle/>
          <a:p>
            <a:fld id="{E635C43F-DBB1-4D83-B442-E1529AA900C2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304" y="3318349"/>
            <a:ext cx="5340213" cy="3791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2434" y="6328433"/>
            <a:ext cx="679953" cy="3791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346897"/>
            <a:ext cx="3285306" cy="38311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9"/>
            <a:ext cx="3285306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12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8816" y="228597"/>
            <a:ext cx="841248" cy="3840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18449" y="3340209"/>
            <a:ext cx="5372517" cy="374587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2894707" cy="2953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2894707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6858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4320" y="5070445"/>
            <a:ext cx="5803979" cy="13321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22860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2pPr>
            <a:lvl3pPr marL="45720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3pPr>
            <a:lvl4pPr marL="685800" indent="0">
              <a:lnSpc>
                <a:spcPct val="100000"/>
              </a:lnSpc>
              <a:buFont typeface="Arial" panose="020B0604020202020204" pitchFamily="34" charset="0"/>
              <a:buNone/>
              <a:defRPr sz="1100"/>
            </a:lvl4pPr>
            <a:lvl5pPr marL="914400" indent="0">
              <a:lnSpc>
                <a:spcPct val="100000"/>
              </a:lnSpc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5070446"/>
            <a:ext cx="4317026" cy="133215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284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334808"/>
            <a:ext cx="8229599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67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1144" y="4197652"/>
            <a:ext cx="7317660" cy="2204945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194674"/>
            <a:ext cx="2823849" cy="220494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04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79730"/>
            <a:ext cx="11807947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56490" y="251460"/>
            <a:ext cx="886968" cy="384048"/>
          </a:xfrm>
        </p:spPr>
        <p:txBody>
          <a:bodyPr/>
          <a:lstStyle/>
          <a:p>
            <a:fld id="{9128053F-E531-4885-B604-CF1A6DEEE405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422" y="3362497"/>
            <a:ext cx="5335109" cy="384049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934" y="6350094"/>
            <a:ext cx="640080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9328" y="640077"/>
            <a:ext cx="7099472" cy="201611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7"/>
            <a:ext cx="3021529" cy="20119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901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2" y="1993348"/>
            <a:ext cx="5442604" cy="422041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488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490726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04554" y="640077"/>
            <a:ext cx="5234247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4907265" cy="16025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76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387162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3871623" cy="1602540"/>
          </a:xfrm>
        </p:spPr>
        <p:txBody>
          <a:bodyPr lIns="91440" tIns="9144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73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299364"/>
            <a:ext cx="10746884" cy="9143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746881" cy="4261106"/>
          </a:xfrm>
        </p:spPr>
        <p:txBody>
          <a:bodyPr anchor="b">
            <a:normAutofit/>
          </a:bodyPr>
          <a:lstStyle>
            <a:lvl1pPr algn="l">
              <a:defRPr sz="2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65393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662814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EAFE8D-E6F6-F95B-AE55-3E20B32F447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EFCC7-B7E8-4ABE-BBCB-C75FD27800CD}" type="datetime1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7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000650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A1F3-DA5D-4F2E-B759-748FF8D0ACA9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1"/>
            </a:lvl1pPr>
            <a:lvl2pPr marL="228600" indent="0">
              <a:lnSpc>
                <a:spcPct val="100000"/>
              </a:lnSpc>
              <a:buNone/>
              <a:defRPr sz="40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888197"/>
            <a:ext cx="10652760" cy="779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7285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1322-4C31-4D1F-88B1-5F79F56892AE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-841525"/>
            <a:ext cx="8238746" cy="5910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841257"/>
            <a:ext cx="9764686" cy="537250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729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807950" cy="4769446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6023021"/>
            <a:ext cx="10690154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7" y="4944365"/>
            <a:ext cx="10690154" cy="914482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4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0235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650652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980CAA-82CE-AE1A-79D9-74B40375C465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47CA6-BC1D-429A-A289-4E939E49554A}" type="datetime1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759581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76" y="5669280"/>
            <a:ext cx="8933691" cy="544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8" y="1234440"/>
            <a:ext cx="893369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291809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066601" cy="43513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825624"/>
            <a:ext cx="5066602" cy="43881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3" cy="10408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01855"/>
      </p:ext>
    </p:extLst>
  </p:cSld>
  <p:clrMapOvr>
    <a:masterClrMapping/>
  </p:clrMapOvr>
  <p:hf hdr="0" ft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6" y="2387600"/>
            <a:ext cx="5010725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6" y="1826185"/>
            <a:ext cx="501072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2387600"/>
            <a:ext cx="5110276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6" y="1826185"/>
            <a:ext cx="511027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8"/>
            <a:ext cx="10690157" cy="1050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5813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3959"/>
      </p:ext>
    </p:extLst>
  </p:cSld>
  <p:clrMapOvr>
    <a:masterClrMapping/>
  </p:clrMapOvr>
  <p:hf hdr="0" ft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390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60" y="640078"/>
            <a:ext cx="6195542" cy="557368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470245"/>
            <a:ext cx="3945971" cy="374351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2" y="640078"/>
            <a:ext cx="3945971" cy="167104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10050"/>
      </p:ext>
    </p:extLst>
  </p:cSld>
  <p:clrMapOvr>
    <a:masterClrMapping/>
  </p:clrMapOvr>
  <p:hf hdr="0" ft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1883" y="640079"/>
            <a:ext cx="6285582" cy="5573684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826137"/>
            <a:ext cx="3879130" cy="338762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3879129" cy="20219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9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2532" y="244342"/>
            <a:ext cx="8538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5"/>
            <a:ext cx="405510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05510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5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0645BE-AC35-911F-0084-2CC2C836EB4D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8" y="3594099"/>
            <a:ext cx="10690154" cy="26196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1847088"/>
            <a:ext cx="7408336" cy="113385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080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7E2D40-0539-03CF-D61C-37822ABA17A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3792262"/>
            <a:ext cx="8494767" cy="1279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627318"/>
            <a:ext cx="8494767" cy="184202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337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phot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6C58F9-5CE0-4282-46E0-3E3A700FD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  <a:custGeom>
            <a:avLst/>
            <a:gdLst>
              <a:gd name="connsiteX0" fmla="*/ 2179508 w 4597556"/>
              <a:gd name="connsiteY0" fmla="*/ 0 h 5549900"/>
              <a:gd name="connsiteX1" fmla="*/ 4597556 w 4597556"/>
              <a:gd name="connsiteY1" fmla="*/ 0 h 5549900"/>
              <a:gd name="connsiteX2" fmla="*/ 4597556 w 4597556"/>
              <a:gd name="connsiteY2" fmla="*/ 2476634 h 5549900"/>
              <a:gd name="connsiteX3" fmla="*/ 4502141 w 4597556"/>
              <a:gd name="connsiteY3" fmla="*/ 2476634 h 5549900"/>
              <a:gd name="connsiteX4" fmla="*/ 4502141 w 4597556"/>
              <a:gd name="connsiteY4" fmla="*/ 4729244 h 5549900"/>
              <a:gd name="connsiteX5" fmla="*/ 4597556 w 4597556"/>
              <a:gd name="connsiteY5" fmla="*/ 4729244 h 5549900"/>
              <a:gd name="connsiteX6" fmla="*/ 4597556 w 4597556"/>
              <a:gd name="connsiteY6" fmla="*/ 5549900 h 5549900"/>
              <a:gd name="connsiteX7" fmla="*/ 0 w 4597556"/>
              <a:gd name="connsiteY7" fmla="*/ 5549900 h 5549900"/>
              <a:gd name="connsiteX8" fmla="*/ 0 w 4597556"/>
              <a:gd name="connsiteY8" fmla="*/ 1321566 h 5549900"/>
              <a:gd name="connsiteX9" fmla="*/ 2179508 w 4597556"/>
              <a:gd name="connsiteY9" fmla="*/ 1321566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556" h="5549900">
                <a:moveTo>
                  <a:pt x="2179508" y="0"/>
                </a:moveTo>
                <a:lnTo>
                  <a:pt x="4597556" y="0"/>
                </a:lnTo>
                <a:lnTo>
                  <a:pt x="4597556" y="2476634"/>
                </a:lnTo>
                <a:lnTo>
                  <a:pt x="4502141" y="2476634"/>
                </a:lnTo>
                <a:lnTo>
                  <a:pt x="4502141" y="4729244"/>
                </a:lnTo>
                <a:lnTo>
                  <a:pt x="4597556" y="4729244"/>
                </a:lnTo>
                <a:lnTo>
                  <a:pt x="4597556" y="5549900"/>
                </a:lnTo>
                <a:lnTo>
                  <a:pt x="0" y="5549900"/>
                </a:lnTo>
                <a:lnTo>
                  <a:pt x="0" y="1321566"/>
                </a:lnTo>
                <a:lnTo>
                  <a:pt x="2179508" y="1321566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79D49B1-D905-CE2E-C062-AB1BDD01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FC8BC9-F44B-803F-5CD7-ADFC9673F0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A75D29-C079-E864-B363-40064D1938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5BB9C8-B774-7D15-8251-AC8ED5B99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E262A-1515-660C-5ACF-699ADA35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31720" y="640080"/>
            <a:ext cx="2743200" cy="133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2" y="3127248"/>
            <a:ext cx="4533398" cy="3108960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4533398" cy="2157984"/>
          </a:xfrm>
        </p:spPr>
        <p:txBody>
          <a:bodyPr lIns="91440" tIns="9144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36745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F02D30-CC17-F516-802A-A3AE633BF025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DDC100-1ACB-74B7-3CAE-F0DD05CBE963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7566-C08A-6609-9FDF-AAFB54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F4BAE-32D2-0950-CD30-3DC3084BBE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AA1005-37B1-E8E2-5040-5D847E1FC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355925"/>
            <a:ext cx="4545393" cy="3843707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4545395" cy="1403873"/>
          </a:xfrm>
        </p:spPr>
        <p:txBody>
          <a:bodyPr lIns="9144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4821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numb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FA618DAB-55E2-19CE-F259-9FB708A90B63}"/>
              </a:ext>
            </a:extLst>
          </p:cNvPr>
          <p:cNvSpPr/>
          <p:nvPr/>
        </p:nvSpPr>
        <p:spPr>
          <a:xfrm>
            <a:off x="1959756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0796A4-60C9-8766-B669-134765EE1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7999"/>
          </a:xfrm>
          <a:custGeom>
            <a:avLst/>
            <a:gdLst>
              <a:gd name="connsiteX0" fmla="*/ 778317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8852792 w 12192000"/>
              <a:gd name="connsiteY3" fmla="*/ 6857999 h 6857999"/>
              <a:gd name="connsiteX4" fmla="*/ 8985470 w 12192000"/>
              <a:gd name="connsiteY4" fmla="*/ 6735959 h 6857999"/>
              <a:gd name="connsiteX5" fmla="*/ 10232243 w 12192000"/>
              <a:gd name="connsiteY5" fmla="*/ 3776315 h 6857999"/>
              <a:gd name="connsiteX6" fmla="*/ 7889232 w 12192000"/>
              <a:gd name="connsiteY6" fmla="*/ 47950 h 6857999"/>
              <a:gd name="connsiteX7" fmla="*/ 0 w 12192000"/>
              <a:gd name="connsiteY7" fmla="*/ 0 h 6857999"/>
              <a:gd name="connsiteX8" fmla="*/ 4408830 w 12192000"/>
              <a:gd name="connsiteY8" fmla="*/ 0 h 6857999"/>
              <a:gd name="connsiteX9" fmla="*/ 4302768 w 12192000"/>
              <a:gd name="connsiteY9" fmla="*/ 47950 h 6857999"/>
              <a:gd name="connsiteX10" fmla="*/ 1959755 w 12192000"/>
              <a:gd name="connsiteY10" fmla="*/ 3776315 h 6857999"/>
              <a:gd name="connsiteX11" fmla="*/ 3206528 w 12192000"/>
              <a:gd name="connsiteY11" fmla="*/ 6735959 h 6857999"/>
              <a:gd name="connsiteX12" fmla="*/ 3339206 w 12192000"/>
              <a:gd name="connsiteY12" fmla="*/ 6857999 h 6857999"/>
              <a:gd name="connsiteX13" fmla="*/ 0 w 121920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7999">
                <a:moveTo>
                  <a:pt x="778317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8852792" y="6857999"/>
                </a:lnTo>
                <a:lnTo>
                  <a:pt x="8985470" y="6735959"/>
                </a:lnTo>
                <a:cubicBezTo>
                  <a:pt x="9754697" y="5984857"/>
                  <a:pt x="10232243" y="4936354"/>
                  <a:pt x="10232243" y="3776315"/>
                </a:cubicBezTo>
                <a:cubicBezTo>
                  <a:pt x="10232243" y="2134414"/>
                  <a:pt x="9275569" y="715956"/>
                  <a:pt x="7889232" y="47950"/>
                </a:cubicBezTo>
                <a:close/>
                <a:moveTo>
                  <a:pt x="0" y="0"/>
                </a:moveTo>
                <a:lnTo>
                  <a:pt x="4408830" y="0"/>
                </a:lnTo>
                <a:lnTo>
                  <a:pt x="4302768" y="47950"/>
                </a:lnTo>
                <a:cubicBezTo>
                  <a:pt x="2916429" y="715956"/>
                  <a:pt x="1959755" y="2134414"/>
                  <a:pt x="1959755" y="3776315"/>
                </a:cubicBezTo>
                <a:cubicBezTo>
                  <a:pt x="1959755" y="4936354"/>
                  <a:pt x="2437301" y="5984857"/>
                  <a:pt x="3206528" y="6735959"/>
                </a:cubicBezTo>
                <a:lnTo>
                  <a:pt x="333920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3914349-C0B8-28DF-90F8-5E6D083F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8642" y="5313785"/>
            <a:ext cx="4394716" cy="76477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93AC60-CD84-E768-28B4-375CFF097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1367" y="1161826"/>
            <a:ext cx="6969267" cy="3808207"/>
          </a:xfrm>
        </p:spPr>
        <p:txBody>
          <a:bodyPr lIns="0" tIns="0" rIns="0" bIns="0" anchor="b">
            <a:noAutofit/>
          </a:bodyPr>
          <a:lstStyle>
            <a:lvl1pPr algn="ctr">
              <a:defRPr sz="200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7793059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FFF036-D459-D142-290E-9C1B19A24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F89ECF-F048-57F5-57EF-0CAB335C28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34828" y="640077"/>
            <a:ext cx="5783472" cy="5573685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8" y="640078"/>
            <a:ext cx="4317028" cy="2084268"/>
          </a:xfrm>
        </p:spPr>
        <p:txBody>
          <a:bodyPr lIns="91440" tIns="9144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3807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041D3CD-4172-159B-50BA-195FCCAE11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089921" cy="4639206"/>
          </a:xfrm>
          <a:custGeom>
            <a:avLst/>
            <a:gdLst>
              <a:gd name="connsiteX0" fmla="*/ 0 w 4089921"/>
              <a:gd name="connsiteY0" fmla="*/ 0 h 4639206"/>
              <a:gd name="connsiteX1" fmla="*/ 3216644 w 4089921"/>
              <a:gd name="connsiteY1" fmla="*/ 0 h 4639206"/>
              <a:gd name="connsiteX2" fmla="*/ 3308243 w 4089921"/>
              <a:gd name="connsiteY2" fmla="*/ 83250 h 4639206"/>
              <a:gd name="connsiteX3" fmla="*/ 4089921 w 4089921"/>
              <a:gd name="connsiteY3" fmla="*/ 1970389 h 4639206"/>
              <a:gd name="connsiteX4" fmla="*/ 3308243 w 4089921"/>
              <a:gd name="connsiteY4" fmla="*/ 3857528 h 4639206"/>
              <a:gd name="connsiteX5" fmla="*/ 3279358 w 4089921"/>
              <a:gd name="connsiteY5" fmla="*/ 3883780 h 4639206"/>
              <a:gd name="connsiteX6" fmla="*/ 3254520 w 4089921"/>
              <a:gd name="connsiteY6" fmla="*/ 3853677 h 4639206"/>
              <a:gd name="connsiteX7" fmla="*/ 2797624 w 4089921"/>
              <a:gd name="connsiteY7" fmla="*/ 3664424 h 4639206"/>
              <a:gd name="connsiteX8" fmla="*/ 2151475 w 4089921"/>
              <a:gd name="connsiteY8" fmla="*/ 4310573 h 4639206"/>
              <a:gd name="connsiteX9" fmla="*/ 2164603 w 4089921"/>
              <a:gd name="connsiteY9" fmla="*/ 4440795 h 4639206"/>
              <a:gd name="connsiteX10" fmla="*/ 2190853 w 4089921"/>
              <a:gd name="connsiteY10" fmla="*/ 4525361 h 4639206"/>
              <a:gd name="connsiteX11" fmla="*/ 1958964 w 4089921"/>
              <a:gd name="connsiteY11" fmla="*/ 4584985 h 4639206"/>
              <a:gd name="connsiteX12" fmla="*/ 1421104 w 4089921"/>
              <a:gd name="connsiteY12" fmla="*/ 4639206 h 4639206"/>
              <a:gd name="connsiteX13" fmla="*/ 148987 w 4089921"/>
              <a:gd name="connsiteY13" fmla="*/ 4317094 h 4639206"/>
              <a:gd name="connsiteX14" fmla="*/ 0 w 4089921"/>
              <a:gd name="connsiteY14" fmla="*/ 4226582 h 463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89921" h="4639206">
                <a:moveTo>
                  <a:pt x="0" y="0"/>
                </a:moveTo>
                <a:lnTo>
                  <a:pt x="3216644" y="0"/>
                </a:lnTo>
                <a:lnTo>
                  <a:pt x="3308243" y="83250"/>
                </a:lnTo>
                <a:cubicBezTo>
                  <a:pt x="3791204" y="566211"/>
                  <a:pt x="4089921" y="1233416"/>
                  <a:pt x="4089921" y="1970389"/>
                </a:cubicBezTo>
                <a:cubicBezTo>
                  <a:pt x="4089921" y="2707363"/>
                  <a:pt x="3791204" y="3374567"/>
                  <a:pt x="3308243" y="3857528"/>
                </a:cubicBezTo>
                <a:lnTo>
                  <a:pt x="3279358" y="3883780"/>
                </a:lnTo>
                <a:lnTo>
                  <a:pt x="3254520" y="3853677"/>
                </a:lnTo>
                <a:cubicBezTo>
                  <a:pt x="3137590" y="3736747"/>
                  <a:pt x="2976053" y="3664424"/>
                  <a:pt x="2797624" y="3664424"/>
                </a:cubicBezTo>
                <a:cubicBezTo>
                  <a:pt x="2440766" y="3664424"/>
                  <a:pt x="2151475" y="3953715"/>
                  <a:pt x="2151475" y="4310573"/>
                </a:cubicBezTo>
                <a:cubicBezTo>
                  <a:pt x="2151475" y="4355180"/>
                  <a:pt x="2155995" y="4398732"/>
                  <a:pt x="2164603" y="4440795"/>
                </a:cubicBezTo>
                <a:lnTo>
                  <a:pt x="2190853" y="4525361"/>
                </a:lnTo>
                <a:lnTo>
                  <a:pt x="1958964" y="4584985"/>
                </a:lnTo>
                <a:cubicBezTo>
                  <a:pt x="1785230" y="4620536"/>
                  <a:pt x="1605347" y="4639206"/>
                  <a:pt x="1421104" y="4639206"/>
                </a:cubicBezTo>
                <a:cubicBezTo>
                  <a:pt x="960496" y="4639206"/>
                  <a:pt x="527141" y="4522520"/>
                  <a:pt x="148987" y="4317094"/>
                </a:cubicBezTo>
                <a:lnTo>
                  <a:pt x="0" y="422658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A47180-C126-D9FC-1291-43F1766DE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151476" y="3664424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77" y="640078"/>
            <a:ext cx="6538722" cy="4179348"/>
          </a:xfrm>
        </p:spPr>
        <p:txBody>
          <a:bodyPr lIns="91440" tIns="0" rIns="0" bIns="0" anchor="b">
            <a:noAutofit/>
          </a:bodyPr>
          <a:lstStyle>
            <a:lvl1pPr>
              <a:defRPr sz="20000" baseline="0"/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1235874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9229-E3F7-4B08-B8B0-567DB9AE2DBD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375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26DC-D31F-40BA-B49D-47D87B9BA087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0272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4DF-92FB-4D4C-B2DE-15BC5F46772E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29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802" y="0"/>
            <a:ext cx="6619138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1E3A5278-B5E1-FBBE-AF4B-151288A166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9347" y="228600"/>
            <a:ext cx="841248" cy="384048"/>
          </a:xfrm>
        </p:spPr>
        <p:txBody>
          <a:bodyPr/>
          <a:lstStyle/>
          <a:p>
            <a:fld id="{1FE1A989-42EF-40B2-87AB-6941C231CD4A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78D40854-7295-C18A-ECA9-35F0B7731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9332362" y="3316833"/>
            <a:ext cx="5335225" cy="38405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EA127F09-58C9-5029-F86D-539EE848D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4795730"/>
            <a:ext cx="4056192" cy="1380744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4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1A99-F4C1-4E12-B7D3-A88A44F4EB10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8128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7458-324C-48F7-80F5-74B19E1CAFEB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820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54C-5E05-4896-867A-8DB56A20C8AC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1609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B787-46DA-4B4F-B781-E768630FCF2A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71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CE2-82D3-4BA2-B844-E7281181CD7A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4701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F511-91B4-4318-A9F6-BECE1367AD14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474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60AF-08CF-488B-8265-5F1D88C1C64E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9443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1802-9AAA-4EB8-B737-B207AD0C712F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8481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7BB6-0FDA-4EDD-A5D1-79FFF12955B7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261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08FB-4F0B-44DE-8994-0595D6ECCDCE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8416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A26D96A-42E4-8591-AB40-44F5803CFF6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 lIns="91440" tIns="9144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417444"/>
            <a:ext cx="5091864" cy="4890965"/>
          </a:xfrm>
        </p:spPr>
        <p:txBody>
          <a:bodyPr lIns="91440" tIns="91440" rIns="0" bIns="0" anchor="b">
            <a:noAutofit/>
          </a:bodyPr>
          <a:lstStyle>
            <a:lvl1pPr algn="l"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11311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AB015-62A3-4A29-BC49-965FA4BE59CA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725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6181-5447-4050-89D3-AA326DE4DA13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854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0F08-CAEB-42BA-9362-548763B98147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3562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D0D36FE-2517-024E-B081-D0B2295EA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17864" y="76014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3AD774-9783-18D4-7A22-0650BD37C8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216" y="1746504"/>
            <a:ext cx="4160520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9704" y="4288536"/>
            <a:ext cx="3218688" cy="13167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FFA8EE-2172-4D56-A955-977809E8E914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65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A2AE6C5D-24D6-447C-983C-8076C54F4633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5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90C99E4-5640-4B3E-A97D-2F1D970847AA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05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313" y="1231637"/>
            <a:ext cx="6137453" cy="26984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315" y="5010911"/>
            <a:ext cx="6137452" cy="819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3037B3-8974-2599-9C16-662BA5948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459441" y="480458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A0788F-C47A-4688-AAC9-8212EC625843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83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752AE3-E97E-6381-3066-90B73D6C27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3"/>
            <a:ext cx="10667999" cy="53339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FC1D47-D22E-C8B6-52EE-977FA326BC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550741" y="4572000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20D13D9-271B-1B45-E2B5-49ADC53F7EFB}"/>
              </a:ext>
            </a:extLst>
          </p:cNvPr>
          <p:cNvSpPr/>
          <p:nvPr/>
        </p:nvSpPr>
        <p:spPr>
          <a:xfrm>
            <a:off x="6590056" y="1283542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5176"/>
            <a:ext cx="4672584" cy="28412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999" y="4983480"/>
            <a:ext cx="467258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FBACAA98-741E-5E01-790D-22D994E62D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81777" y="1264436"/>
            <a:ext cx="4329128" cy="4329128"/>
          </a:xfrm>
          <a:custGeom>
            <a:avLst/>
            <a:gdLst>
              <a:gd name="connsiteX0" fmla="*/ 2164564 w 4329128"/>
              <a:gd name="connsiteY0" fmla="*/ 0 h 4329128"/>
              <a:gd name="connsiteX1" fmla="*/ 4329128 w 4329128"/>
              <a:gd name="connsiteY1" fmla="*/ 2164564 h 4329128"/>
              <a:gd name="connsiteX2" fmla="*/ 2164564 w 4329128"/>
              <a:gd name="connsiteY2" fmla="*/ 4329128 h 4329128"/>
              <a:gd name="connsiteX3" fmla="*/ 0 w 4329128"/>
              <a:gd name="connsiteY3" fmla="*/ 2164564 h 4329128"/>
              <a:gd name="connsiteX4" fmla="*/ 2164564 w 4329128"/>
              <a:gd name="connsiteY4" fmla="*/ 0 h 432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9128" h="4329128">
                <a:moveTo>
                  <a:pt x="2164564" y="0"/>
                </a:moveTo>
                <a:cubicBezTo>
                  <a:pt x="3360020" y="0"/>
                  <a:pt x="4329128" y="969108"/>
                  <a:pt x="4329128" y="2164564"/>
                </a:cubicBezTo>
                <a:cubicBezTo>
                  <a:pt x="4329128" y="3360020"/>
                  <a:pt x="3360020" y="4329128"/>
                  <a:pt x="2164564" y="4329128"/>
                </a:cubicBezTo>
                <a:cubicBezTo>
                  <a:pt x="969108" y="4329128"/>
                  <a:pt x="0" y="3360020"/>
                  <a:pt x="0" y="2164564"/>
                </a:cubicBezTo>
                <a:cubicBezTo>
                  <a:pt x="0" y="969108"/>
                  <a:pt x="969108" y="0"/>
                  <a:pt x="2164564" y="0"/>
                </a:cubicBezTo>
                <a:close/>
              </a:path>
            </a:pathLst>
          </a:custGeo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8C939-7FAD-347B-1591-43D9B32315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AACDE-68BE-0B6C-22AE-1B3B232E296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31B72-8374-965C-518F-8B0878FD79D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5861B11-817A-478B-9F27-B7D56C03E9A1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89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5330953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6272"/>
            <a:ext cx="3959352" cy="28858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5143" y="5029200"/>
            <a:ext cx="394106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230C97-C8C3-2142-5720-3E811CE1E6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463059" y="473225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081DABC-6343-A24F-FE45-96400F8FB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758951"/>
            <a:ext cx="5340096" cy="5333995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E192D-1418-4101-9BFA-55C137A025CB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58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val 14">
            <a:extLst>
              <a:ext uri="{FF2B5EF4-FFF2-40B4-BE49-F238E27FC236}">
                <a16:creationId xmlns:a16="http://schemas.microsoft.com/office/drawing/2014/main" id="{D9699E7E-EA95-258E-EE85-5B6712A5D9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95096" y="1082040"/>
            <a:ext cx="4692243" cy="46922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12848"/>
            <a:ext cx="3941064" cy="14264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0E5C64-41A3-7E7F-EE42-A3FC02532B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48000 w 12192000"/>
              <a:gd name="connsiteY0" fmla="*/ 1114197 h 6858000"/>
              <a:gd name="connsiteX1" fmla="*/ 733197 w 12192000"/>
              <a:gd name="connsiteY1" fmla="*/ 3429000 h 6858000"/>
              <a:gd name="connsiteX2" fmla="*/ 3048000 w 12192000"/>
              <a:gd name="connsiteY2" fmla="*/ 5743803 h 6858000"/>
              <a:gd name="connsiteX3" fmla="*/ 5362803 w 12192000"/>
              <a:gd name="connsiteY3" fmla="*/ 3429000 h 6858000"/>
              <a:gd name="connsiteX4" fmla="*/ 3048000 w 12192000"/>
              <a:gd name="connsiteY4" fmla="*/ 111419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048000" y="1114197"/>
                </a:moveTo>
                <a:cubicBezTo>
                  <a:pt x="1769570" y="1114197"/>
                  <a:pt x="733197" y="2150570"/>
                  <a:pt x="733197" y="3429000"/>
                </a:cubicBezTo>
                <a:cubicBezTo>
                  <a:pt x="733197" y="4707430"/>
                  <a:pt x="1769570" y="5743803"/>
                  <a:pt x="3048000" y="5743803"/>
                </a:cubicBezTo>
                <a:cubicBezTo>
                  <a:pt x="4326430" y="5743803"/>
                  <a:pt x="5362803" y="4707430"/>
                  <a:pt x="5362803" y="3429000"/>
                </a:cubicBezTo>
                <a:cubicBezTo>
                  <a:pt x="5362803" y="2150570"/>
                  <a:pt x="4326430" y="1114197"/>
                  <a:pt x="3048000" y="111419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7A2E3A-6DE5-8378-A089-49E8A2E29D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FA0CB7-81FD-E5AB-555F-E1C775A2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14A870A-A927-4B80-CF98-DCEAE185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79C96-7BEB-F059-03DB-852A6D27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98E39E0-F096-42B0-9F1A-210D01A1F008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355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7DE541-D546-A518-2627-DF4D33C643AA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2A7A0-B9EE-41A8-8016-28E5803F20B2}" type="datetime1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071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EC672D3-D8F8-3D61-3C4C-5C95F5E261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38975B-8704-9783-3024-A904B1D272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86000"/>
            <a:ext cx="3941064" cy="13533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4FC6076-33D1-25E4-ECF0-EBA6547E6F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0"/>
            <a:ext cx="6099048" cy="6858000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C1630BD-E1B7-AF29-7C4B-B85965A099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84E9A52-4A3D-D4E9-EB81-3D3DF57174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BD33975-EBFD-2750-DA6E-80E55F7B5DC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80C1F5F-6B70-4E44-A8D8-9F024A0B017D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535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080AD5-EDF0-8614-3A6E-738026A999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099874" y="972179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2091" y="3072384"/>
            <a:ext cx="6812280" cy="2889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4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8920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B311658-326E-8930-CE47-FD49EE7B39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17864" y="75086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5FCFEE1-80FB-1203-A596-BBE1536F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7E0F55-068E-56E0-8F55-92F1DDFB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D804B75-28A8-B638-C43D-B5CD2E5B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5DAD9-7C57-4EE5-8C19-7CC0CB966ECE}" type="datetime4">
              <a:rPr lang="en-US" smtClean="0"/>
              <a:t>December 1, 2025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426" y="1984248"/>
            <a:ext cx="4462272" cy="28895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176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0295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A713FDA-ABFC-FBE4-9C4A-3A90A22224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803" y="1987906"/>
            <a:ext cx="3606394" cy="28821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6715" y="608991"/>
            <a:ext cx="494370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64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D08455-64EF-6D3F-F544-C7CBF0D575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" y="0"/>
            <a:ext cx="609325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02" y="2357324"/>
            <a:ext cx="4396436" cy="21433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325112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lphaLcPeriod"/>
              <a:defRPr lang="en-US" dirty="0"/>
            </a:lvl2pPr>
            <a:lvl3pPr marL="800100" indent="-342900">
              <a:buFont typeface="+mj-lt"/>
              <a:buAutoNum type="romanLcPeriod"/>
              <a:defRPr lang="en-US" dirty="0"/>
            </a:lvl3pPr>
            <a:lvl4pPr marL="914400" indent="-228600">
              <a:buFont typeface="+mj-lt"/>
              <a:buAutoNum type="arabicParenR"/>
              <a:defRPr lang="en-US" dirty="0"/>
            </a:lvl4pPr>
            <a:lvl5pPr marL="1143000" indent="-228600">
              <a:buFont typeface="+mj-lt"/>
              <a:buAutoNum type="alphaLcParenR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291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467" y="2320290"/>
            <a:ext cx="3691890" cy="22174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FB81A4-D995-C460-96DC-F799CEACAB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2825" cy="6858000"/>
          </a:xfrm>
          <a:custGeom>
            <a:avLst/>
            <a:gdLst>
              <a:gd name="connsiteX0" fmla="*/ 3046412 w 6092825"/>
              <a:gd name="connsiteY0" fmla="*/ 1298448 h 6858000"/>
              <a:gd name="connsiteX1" fmla="*/ 915860 w 6092825"/>
              <a:gd name="connsiteY1" fmla="*/ 3429000 h 6858000"/>
              <a:gd name="connsiteX2" fmla="*/ 3046412 w 6092825"/>
              <a:gd name="connsiteY2" fmla="*/ 5559552 h 6858000"/>
              <a:gd name="connsiteX3" fmla="*/ 5176964 w 6092825"/>
              <a:gd name="connsiteY3" fmla="*/ 3429000 h 6858000"/>
              <a:gd name="connsiteX4" fmla="*/ 3046412 w 6092825"/>
              <a:gd name="connsiteY4" fmla="*/ 1298448 h 6858000"/>
              <a:gd name="connsiteX5" fmla="*/ 0 w 6092825"/>
              <a:gd name="connsiteY5" fmla="*/ 0 h 6858000"/>
              <a:gd name="connsiteX6" fmla="*/ 6092825 w 6092825"/>
              <a:gd name="connsiteY6" fmla="*/ 0 h 6858000"/>
              <a:gd name="connsiteX7" fmla="*/ 6092825 w 6092825"/>
              <a:gd name="connsiteY7" fmla="*/ 6858000 h 6858000"/>
              <a:gd name="connsiteX8" fmla="*/ 0 w 609282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2825" h="6858000">
                <a:moveTo>
                  <a:pt x="3046412" y="1298448"/>
                </a:moveTo>
                <a:cubicBezTo>
                  <a:pt x="1869741" y="1298448"/>
                  <a:pt x="915860" y="2252329"/>
                  <a:pt x="915860" y="3429000"/>
                </a:cubicBezTo>
                <a:cubicBezTo>
                  <a:pt x="915860" y="4605671"/>
                  <a:pt x="1869741" y="5559552"/>
                  <a:pt x="3046412" y="5559552"/>
                </a:cubicBezTo>
                <a:cubicBezTo>
                  <a:pt x="4223083" y="5559552"/>
                  <a:pt x="5176964" y="4605671"/>
                  <a:pt x="5176964" y="3429000"/>
                </a:cubicBezTo>
                <a:cubicBezTo>
                  <a:pt x="5176964" y="2252329"/>
                  <a:pt x="4223083" y="1298448"/>
                  <a:pt x="3046412" y="1298448"/>
                </a:cubicBezTo>
                <a:close/>
                <a:moveTo>
                  <a:pt x="0" y="0"/>
                </a:moveTo>
                <a:lnTo>
                  <a:pt x="6092825" y="0"/>
                </a:lnTo>
                <a:lnTo>
                  <a:pt x="609282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42752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71500" indent="-342900">
              <a:buFont typeface="+mj-lt"/>
              <a:buAutoNum type="alphaLcPeriod"/>
              <a:defRPr lang="en-US" dirty="0">
                <a:solidFill>
                  <a:schemeClr val="bg1"/>
                </a:solidFill>
              </a:defRPr>
            </a:lvl2pPr>
            <a:lvl3pPr marL="800100" indent="-342900">
              <a:buFont typeface="+mj-lt"/>
              <a:buAutoNum type="romanLcPeriod"/>
              <a:defRPr lang="en-US" dirty="0">
                <a:solidFill>
                  <a:schemeClr val="bg1"/>
                </a:solidFill>
              </a:defRPr>
            </a:lvl3pPr>
            <a:lvl4pPr marL="914400" indent="-228600">
              <a:buFont typeface="+mj-lt"/>
              <a:buAutoNum type="arabicParenR"/>
              <a:defRPr lang="en-US" dirty="0">
                <a:solidFill>
                  <a:schemeClr val="bg1"/>
                </a:solidFill>
              </a:defRPr>
            </a:lvl4pPr>
            <a:lvl5pPr marL="1143000" indent="-228600">
              <a:buFont typeface="+mj-lt"/>
              <a:buAutoNum type="alphaLcParenR"/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87B6F1-20E0-4730-B472-4F9747DD0066}" type="datetime4">
              <a:rPr lang="en-US" smtClean="0"/>
              <a:pPr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0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982EE-7EF5-2FCA-4FED-13EAB746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0E446A1-A859-B438-0A68-770468ED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9008" y="6455664"/>
            <a:ext cx="630936" cy="429768"/>
          </a:xfr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FEF04-4D1E-3014-0055-82DE2450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92" y="6483096"/>
            <a:ext cx="3657600" cy="365125"/>
          </a:xfrm>
        </p:spPr>
        <p:txBody>
          <a:bodyPr/>
          <a:lstStyle>
            <a:lvl1pPr algn="r">
              <a:defRPr/>
            </a:lvl1pPr>
          </a:lstStyle>
          <a:p>
            <a:fld id="{3968F040-9A2D-487C-9838-D433833E9BE2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792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76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80532" y="6455664"/>
            <a:ext cx="630936" cy="42976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40" y="6492240"/>
            <a:ext cx="3657600" cy="36576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CF743D32-6A3E-4A64-8C79-B02CFF48A7E1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2057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02336"/>
            <a:ext cx="10634472" cy="108813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68" y="1771561"/>
            <a:ext cx="10639044" cy="473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C13AFFC-4568-3E17-7C33-09B92BCA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B5C042-810A-BFD3-4734-36B6D40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6179C94-72AD-605C-3C39-C90A5F2E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2A871AB-7ED5-4D4E-8A6F-E8F3178D2332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658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662000"/>
            <a:ext cx="8467558" cy="355456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108"/>
            <a:ext cx="8467558" cy="15544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29828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332BD-3B0A-AAC1-7FB3-E6D50A1D4E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2" y="3429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952" y="950976"/>
            <a:ext cx="6108192" cy="20391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67125" y="3849688"/>
            <a:ext cx="4864100" cy="17192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None/>
              <a:defRPr/>
            </a:lvl1pPr>
            <a:lvl2pPr marL="457200" indent="0" algn="ctr">
              <a:lnSpc>
                <a:spcPct val="130000"/>
              </a:lnSpc>
              <a:buNone/>
              <a:defRPr/>
            </a:lvl2pPr>
            <a:lvl3pPr marL="914400" indent="0" algn="ctr">
              <a:lnSpc>
                <a:spcPct val="130000"/>
              </a:lnSpc>
              <a:buNone/>
              <a:defRPr/>
            </a:lvl3pPr>
            <a:lvl4pPr marL="1371600" indent="0" algn="ctr">
              <a:lnSpc>
                <a:spcPct val="130000"/>
              </a:lnSpc>
              <a:buNone/>
              <a:defRPr/>
            </a:lvl4pPr>
            <a:lvl5pPr marL="1828800" indent="0" algn="ctr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397565"/>
      </p:ext>
    </p:extLst>
  </p:cSld>
  <p:clrMapOvr>
    <a:masterClrMapping/>
  </p:clrMapOvr>
  <p:hf hdr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64" y="1856232"/>
            <a:ext cx="3904488" cy="21762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9048" y="1856232"/>
            <a:ext cx="4480560" cy="382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725486"/>
      </p:ext>
    </p:extLst>
  </p:cSld>
  <p:clrMapOvr>
    <a:masterClrMapping/>
  </p:clrMapOvr>
  <p:hf hdr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82DE3D-8384-2ED9-7C71-665F47AAD4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722376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" y="2002536"/>
            <a:ext cx="5586984" cy="28986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1272" y="758952"/>
            <a:ext cx="3200400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AA9F39B-6447-60F2-A02B-7241C415AB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3154C80-9BCD-5911-3E82-CB97ECBB41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16BA4B7-B6C7-185E-7431-9A13D584D7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22E6E2B2-89ED-4010-BF21-01AAF1B26176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7849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1344168"/>
            <a:ext cx="3986784" cy="3813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0952" y="1344168"/>
            <a:ext cx="54864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BCAAF6-AC06-E7D8-D0C6-D9D520E07E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48925-A360-AD49-BC43-5262EA064B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85171-F384-B8C1-2D82-898DAB291C8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C1E04B3-6EFC-4A78-AA6A-60832F17CF00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07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" name="Oval 5">
            <a:extLst>
              <a:ext uri="{FF2B5EF4-FFF2-40B4-BE49-F238E27FC236}">
                <a16:creationId xmlns:a16="http://schemas.microsoft.com/office/drawing/2014/main" id="{E6D9E92F-86F7-70EE-6794-AB1238672D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2286000"/>
            <a:ext cx="3968496" cy="2286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758952"/>
            <a:ext cx="439826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56C8F4CF-B70B-4C15-984E-A2819317B9BC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6182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1" y="1042416"/>
            <a:ext cx="8778239" cy="85953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4712" y="2286000"/>
            <a:ext cx="8778240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EFC9B9E8-80AD-45CC-95E9-27F5BB7F39C8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2500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4050792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0784"/>
            <a:ext cx="3127248" cy="3447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2312" y="758952"/>
            <a:ext cx="6419088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75AFCBC-EAEB-42CB-8D24-30DB5DBF59BF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690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026664" cy="41148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952" y="548640"/>
            <a:ext cx="7159752" cy="5952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C1D2A58-BBFE-4FA3-82C9-F8405E63A9E3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4120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6720840" cy="11521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6720840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2064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5591F76-1715-4F67-B3D5-49AB2AC038C7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809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312" y="603504"/>
            <a:ext cx="6464808" cy="13075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4050792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2258568"/>
            <a:ext cx="6464808" cy="399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60B1AB68-E524-45F3-BDEF-1171DB6F8FE2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220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9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42" Type="http://schemas.openxmlformats.org/officeDocument/2006/relationships/slideLayout" Target="../slideLayouts/slideLayout114.xml"/><Relationship Id="rId47" Type="http://schemas.openxmlformats.org/officeDocument/2006/relationships/slideLayout" Target="../slideLayouts/slideLayout119.xml"/><Relationship Id="rId50" Type="http://schemas.openxmlformats.org/officeDocument/2006/relationships/slideLayout" Target="../slideLayouts/slideLayout122.xml"/><Relationship Id="rId55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41" Type="http://schemas.openxmlformats.org/officeDocument/2006/relationships/slideLayout" Target="../slideLayouts/slideLayout113.xml"/><Relationship Id="rId54" Type="http://schemas.openxmlformats.org/officeDocument/2006/relationships/slideLayout" Target="../slideLayouts/slideLayout126.xml"/><Relationship Id="rId62" Type="http://schemas.openxmlformats.org/officeDocument/2006/relationships/theme" Target="../theme/theme3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slideLayout" Target="../slideLayouts/slideLayout109.xml"/><Relationship Id="rId40" Type="http://schemas.openxmlformats.org/officeDocument/2006/relationships/slideLayout" Target="../slideLayouts/slideLayout112.xml"/><Relationship Id="rId45" Type="http://schemas.openxmlformats.org/officeDocument/2006/relationships/slideLayout" Target="../slideLayouts/slideLayout117.xml"/><Relationship Id="rId53" Type="http://schemas.openxmlformats.org/officeDocument/2006/relationships/slideLayout" Target="../slideLayouts/slideLayout125.xml"/><Relationship Id="rId58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08.xml"/><Relationship Id="rId49" Type="http://schemas.openxmlformats.org/officeDocument/2006/relationships/slideLayout" Target="../slideLayouts/slideLayout121.xml"/><Relationship Id="rId57" Type="http://schemas.openxmlformats.org/officeDocument/2006/relationships/slideLayout" Target="../slideLayouts/slideLayout129.xml"/><Relationship Id="rId61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4" Type="http://schemas.openxmlformats.org/officeDocument/2006/relationships/slideLayout" Target="../slideLayouts/slideLayout116.xml"/><Relationship Id="rId52" Type="http://schemas.openxmlformats.org/officeDocument/2006/relationships/slideLayout" Target="../slideLayouts/slideLayout124.xml"/><Relationship Id="rId6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Relationship Id="rId43" Type="http://schemas.openxmlformats.org/officeDocument/2006/relationships/slideLayout" Target="../slideLayouts/slideLayout115.xml"/><Relationship Id="rId48" Type="http://schemas.openxmlformats.org/officeDocument/2006/relationships/slideLayout" Target="../slideLayouts/slideLayout120.xml"/><Relationship Id="rId56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80.xml"/><Relationship Id="rId51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38" Type="http://schemas.openxmlformats.org/officeDocument/2006/relationships/slideLayout" Target="../slideLayouts/slideLayout110.xml"/><Relationship Id="rId46" Type="http://schemas.openxmlformats.org/officeDocument/2006/relationships/slideLayout" Target="../slideLayouts/slideLayout118.xml"/><Relationship Id="rId59" Type="http://schemas.openxmlformats.org/officeDocument/2006/relationships/slideLayout" Target="../slideLayouts/slideLayout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CDB3F9-C083-E428-E97B-C0CC63BC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577948" y="230006"/>
            <a:ext cx="844062" cy="384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1CE83-67BA-4B15-B48A-7DC5C0636664}" type="datetime1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13725" y="3338288"/>
            <a:ext cx="5372505" cy="384047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679259" y="6345258"/>
            <a:ext cx="641433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90" y="2220977"/>
            <a:ext cx="10953964" cy="3955986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640080"/>
            <a:ext cx="10953964" cy="1095059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35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26" r:id="rId27"/>
    <p:sldLayoutId id="2147483927" r:id="rId28"/>
    <p:sldLayoutId id="2147483928" r:id="rId29"/>
    <p:sldLayoutId id="2147483929" r:id="rId30"/>
    <p:sldLayoutId id="2147483930" r:id="rId31"/>
    <p:sldLayoutId id="2147483931" r:id="rId32"/>
    <p:sldLayoutId id="2147483932" r:id="rId33"/>
    <p:sldLayoutId id="2147483933" r:id="rId34"/>
    <p:sldLayoutId id="2147483934" r:id="rId35"/>
    <p:sldLayoutId id="2147483935" r:id="rId36"/>
    <p:sldLayoutId id="2147483936" r:id="rId37"/>
    <p:sldLayoutId id="2147483937" r:id="rId38"/>
    <p:sldLayoutId id="2147483938" r:id="rId39"/>
    <p:sldLayoutId id="2147483939" r:id="rId40"/>
    <p:sldLayoutId id="2147483940" r:id="rId41"/>
    <p:sldLayoutId id="2147483941" r:id="rId42"/>
    <p:sldLayoutId id="2147483942" r:id="rId43"/>
    <p:sldLayoutId id="2147483943" r:id="rId44"/>
    <p:sldLayoutId id="2147483944" r:id="rId45"/>
    <p:sldLayoutId id="2147483945" r:id="rId46"/>
    <p:sldLayoutId id="2147483946" r:id="rId47"/>
    <p:sldLayoutId id="2147483947" r:id="rId48"/>
    <p:sldLayoutId id="2147483948" r:id="rId49"/>
    <p:sldLayoutId id="2147483949" r:id="rId50"/>
    <p:sldLayoutId id="2147483950" r:id="rId51"/>
    <p:sldLayoutId id="2147483951" r:id="rId52"/>
    <p:sldLayoutId id="2147483952" r:id="rId53"/>
    <p:sldLayoutId id="2147483953" r:id="rId54"/>
    <p:sldLayoutId id="2147483954" r:id="rId55"/>
    <p:sldLayoutId id="2147483955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6" orient="horz" pos="2160">
          <p15:clr>
            <a:srgbClr val="A4A3A4"/>
          </p15:clr>
        </p15:guide>
        <p15:guide id="27" orient="horz" pos="1152">
          <p15:clr>
            <a:srgbClr val="547EBF"/>
          </p15:clr>
        </p15:guide>
        <p15:guide id="28" pos="7440">
          <p15:clr>
            <a:srgbClr val="547EBF"/>
          </p15:clr>
        </p15:guide>
        <p15:guide id="29" orient="horz" pos="4080">
          <p15:clr>
            <a:srgbClr val="547EBF"/>
          </p15:clr>
        </p15:guide>
        <p15:guide id="30">
          <p15:clr>
            <a:srgbClr val="547EBF"/>
          </p15:clr>
        </p15:guide>
        <p15:guide id="31" pos="7680">
          <p15:clr>
            <a:srgbClr val="547EBF"/>
          </p15:clr>
        </p15:guide>
        <p15:guide id="32" pos="528">
          <p15:clr>
            <a:srgbClr val="547EBF"/>
          </p15:clr>
        </p15:guide>
        <p15:guide id="33" pos="6912">
          <p15:clr>
            <a:srgbClr val="547EBF"/>
          </p15:clr>
        </p15:guide>
        <p15:guide id="34" orient="horz" pos="240">
          <p15:clr>
            <a:srgbClr val="547EBF"/>
          </p15:clr>
        </p15:guide>
        <p15:guide id="35" orient="horz" pos="552">
          <p15:clr>
            <a:srgbClr val="547EB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39CD9-90D5-49BD-B792-F7F07D136C39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3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B65554-DB7D-CC81-D612-8170BD71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EA75EC-5FB9-4085-AA9C-B50367B6E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E5B98-AB07-09F6-04F8-C2EB3C12C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69880" y="1609344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2D13A-F013-C2CA-B786-0E62D0843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F681B-72AC-AD9A-C239-A41763E16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9024" y="4882896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t>December 1,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23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  <p:sldLayoutId id="2147484086" r:id="rId13"/>
    <p:sldLayoutId id="2147484087" r:id="rId14"/>
    <p:sldLayoutId id="2147484088" r:id="rId15"/>
    <p:sldLayoutId id="2147484089" r:id="rId16"/>
    <p:sldLayoutId id="2147484090" r:id="rId17"/>
    <p:sldLayoutId id="2147484091" r:id="rId18"/>
    <p:sldLayoutId id="2147484092" r:id="rId19"/>
    <p:sldLayoutId id="2147484093" r:id="rId20"/>
    <p:sldLayoutId id="2147484094" r:id="rId21"/>
    <p:sldLayoutId id="2147484095" r:id="rId22"/>
    <p:sldLayoutId id="2147484096" r:id="rId23"/>
    <p:sldLayoutId id="2147484097" r:id="rId24"/>
    <p:sldLayoutId id="2147484098" r:id="rId25"/>
    <p:sldLayoutId id="2147484099" r:id="rId26"/>
    <p:sldLayoutId id="2147484100" r:id="rId27"/>
    <p:sldLayoutId id="2147484101" r:id="rId28"/>
    <p:sldLayoutId id="2147484102" r:id="rId29"/>
    <p:sldLayoutId id="2147484103" r:id="rId30"/>
    <p:sldLayoutId id="2147484104" r:id="rId31"/>
    <p:sldLayoutId id="2147484105" r:id="rId32"/>
    <p:sldLayoutId id="2147484106" r:id="rId33"/>
    <p:sldLayoutId id="2147484107" r:id="rId34"/>
    <p:sldLayoutId id="2147484108" r:id="rId35"/>
    <p:sldLayoutId id="2147484109" r:id="rId36"/>
    <p:sldLayoutId id="2147484110" r:id="rId37"/>
    <p:sldLayoutId id="2147484111" r:id="rId38"/>
    <p:sldLayoutId id="2147484112" r:id="rId39"/>
    <p:sldLayoutId id="2147484113" r:id="rId40"/>
    <p:sldLayoutId id="2147484114" r:id="rId41"/>
    <p:sldLayoutId id="2147484115" r:id="rId42"/>
    <p:sldLayoutId id="2147484116" r:id="rId43"/>
    <p:sldLayoutId id="2147484117" r:id="rId44"/>
    <p:sldLayoutId id="2147484118" r:id="rId45"/>
    <p:sldLayoutId id="2147484119" r:id="rId46"/>
    <p:sldLayoutId id="2147484120" r:id="rId47"/>
    <p:sldLayoutId id="2147484121" r:id="rId48"/>
    <p:sldLayoutId id="2147484122" r:id="rId49"/>
    <p:sldLayoutId id="2147484123" r:id="rId50"/>
    <p:sldLayoutId id="2147484124" r:id="rId51"/>
    <p:sldLayoutId id="2147484125" r:id="rId52"/>
    <p:sldLayoutId id="2147484126" r:id="rId53"/>
    <p:sldLayoutId id="2147484127" r:id="rId54"/>
    <p:sldLayoutId id="2147484128" r:id="rId55"/>
    <p:sldLayoutId id="2147484129" r:id="rId56"/>
    <p:sldLayoutId id="2147484130" r:id="rId57"/>
    <p:sldLayoutId id="2147484131" r:id="rId58"/>
    <p:sldLayoutId id="2147484132" r:id="rId59"/>
    <p:sldLayoutId id="2147484133" r:id="rId60"/>
    <p:sldLayoutId id="2147484134" r:id="rId61"/>
  </p:sldLayoutIdLst>
  <p:hf hd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lang="en-US" sz="2800" b="1" kern="1200" cap="all" spc="5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E1B3-474F-D110-BAD7-4D78EBC8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465" y="207820"/>
            <a:ext cx="9010160" cy="677806"/>
          </a:xfrm>
        </p:spPr>
        <p:txBody>
          <a:bodyPr/>
          <a:lstStyle/>
          <a:p>
            <a:pPr algn="ctr"/>
            <a:r>
              <a:rPr lang="el-GR" dirty="0" smtClean="0"/>
              <a:t>4.2. Η Μ Ε Ρ Ο Λ Ο Γ Ι Ο</a:t>
            </a:r>
            <a:endParaRPr lang="en-US" dirty="0"/>
          </a:p>
        </p:txBody>
      </p:sp>
      <p:pic>
        <p:nvPicPr>
          <p:cNvPr id="8" name="Picture Placeholder 7" descr="A close-up of a building">
            <a:extLst>
              <a:ext uri="{FF2B5EF4-FFF2-40B4-BE49-F238E27FC236}">
                <a16:creationId xmlns:a16="http://schemas.microsoft.com/office/drawing/2014/main" id="{06B91585-3AF9-DD3A-DC39-2BCFC2367D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" y="0"/>
            <a:ext cx="1501826" cy="6857999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007FB-6075-C704-F7E5-4F6DD2FD9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859A7-84EB-4384-87AF-59CC16704CF8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7501D-D6CD-29A2-36D5-7BCAF9A1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57153-B650-4DEB-B370-79DDCFDCE9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0228" y="748136"/>
            <a:ext cx="4447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4.2.1. ΧΑΡΑΚΤΗΡΙΣΤΙΚΑ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050466" y="1496290"/>
            <a:ext cx="9421098" cy="120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l-GR" dirty="0" smtClean="0"/>
              <a:t>     </a:t>
            </a:r>
            <a:r>
              <a:rPr lang="el-GR" sz="2000" dirty="0" smtClean="0"/>
              <a:t>Το Ημερολόγιο είναι ένα </a:t>
            </a:r>
            <a:r>
              <a:rPr lang="el-GR" sz="2000" b="1" dirty="0" smtClean="0"/>
              <a:t>λογιστικό βιβλίο</a:t>
            </a:r>
            <a:r>
              <a:rPr lang="el-GR" sz="2000" dirty="0" smtClean="0"/>
              <a:t>, στο οποίο καταχωρούνται όλα τα </a:t>
            </a:r>
            <a:r>
              <a:rPr lang="el-GR" sz="2000" u="sng" dirty="0" smtClean="0"/>
              <a:t>λογιστικά γεγονότα</a:t>
            </a:r>
            <a:r>
              <a:rPr lang="el-GR" sz="2000" dirty="0" smtClean="0"/>
              <a:t>, κατά </a:t>
            </a:r>
            <a:r>
              <a:rPr lang="el-GR" sz="2000" u="sng" dirty="0" smtClean="0"/>
              <a:t>χρονολογική σειρά</a:t>
            </a:r>
            <a:r>
              <a:rPr lang="el-GR" sz="2000" dirty="0" smtClean="0"/>
              <a:t> και σύμφωνα με τη </a:t>
            </a:r>
            <a:r>
              <a:rPr lang="el-GR" sz="2000" u="sng" dirty="0" smtClean="0"/>
              <a:t>διπλογραφική</a:t>
            </a:r>
            <a:r>
              <a:rPr lang="el-GR" sz="2000" dirty="0" smtClean="0"/>
              <a:t> μέθοδο.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78176" y="2761343"/>
            <a:ext cx="9421098" cy="159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l-GR" dirty="0" smtClean="0"/>
              <a:t>     </a:t>
            </a:r>
            <a:r>
              <a:rPr lang="el-GR" sz="2000" dirty="0"/>
              <a:t>Η </a:t>
            </a:r>
            <a:r>
              <a:rPr lang="el-GR" sz="2000" b="1" dirty="0"/>
              <a:t>καταχώρηση</a:t>
            </a:r>
            <a:r>
              <a:rPr lang="el-GR" sz="2000" dirty="0"/>
              <a:t> ενός λογιστικού γεγονότος </a:t>
            </a:r>
            <a:r>
              <a:rPr lang="el-GR" sz="2000" dirty="0" smtClean="0"/>
              <a:t>στο ημερολόγιο λέγεται </a:t>
            </a:r>
            <a:r>
              <a:rPr lang="el-GR" sz="2000" u="sng" dirty="0" smtClean="0"/>
              <a:t>ημερολογιακή εγγραφή </a:t>
            </a:r>
            <a:r>
              <a:rPr lang="el-GR" sz="2000" dirty="0" smtClean="0"/>
              <a:t>ή </a:t>
            </a:r>
            <a:r>
              <a:rPr lang="el-GR" sz="2000" u="sng" dirty="0" smtClean="0"/>
              <a:t>ημερολογιακό άρθρο </a:t>
            </a:r>
            <a:r>
              <a:rPr lang="el-GR" sz="2000" dirty="0" smtClean="0"/>
              <a:t>και </a:t>
            </a:r>
            <a:r>
              <a:rPr lang="el-GR" sz="2000" b="1" dirty="0" smtClean="0"/>
              <a:t>στηρίζεται</a:t>
            </a:r>
            <a:r>
              <a:rPr lang="el-GR" sz="2000" dirty="0" smtClean="0"/>
              <a:t> πάντα σε </a:t>
            </a:r>
            <a:r>
              <a:rPr lang="el-GR" sz="2000" u="sng" dirty="0" smtClean="0"/>
              <a:t>δικαιολογητικό/αποδεικτικό</a:t>
            </a:r>
            <a:r>
              <a:rPr lang="el-GR" sz="2000" dirty="0" smtClean="0"/>
              <a:t> έγγραφο, όπως Τιμολόγιο, Δελτίο Αποστολής, Απόδειξη, κλπ.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050465" y="4558159"/>
            <a:ext cx="975748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l-GR" dirty="0" smtClean="0"/>
              <a:t>     </a:t>
            </a:r>
            <a:r>
              <a:rPr lang="el-GR" sz="2000" b="1" dirty="0" smtClean="0"/>
              <a:t>Απαραίτητα στοιχεία </a:t>
            </a:r>
            <a:r>
              <a:rPr lang="el-GR" sz="2000" dirty="0" smtClean="0"/>
              <a:t>κάθε ημερολογιακού άρθρου είναι :</a:t>
            </a:r>
          </a:p>
          <a:p>
            <a:pPr marL="342900" indent="-342900" algn="just">
              <a:lnSpc>
                <a:spcPts val="3000"/>
              </a:lnSpc>
              <a:buFont typeface="+mj-lt"/>
              <a:buAutoNum type="arabicPeriod"/>
            </a:pPr>
            <a:r>
              <a:rPr lang="el-GR" sz="2000" dirty="0" smtClean="0"/>
              <a:t>Ο </a:t>
            </a:r>
            <a:r>
              <a:rPr lang="el-GR" sz="2000" u="sng" dirty="0" smtClean="0"/>
              <a:t>αύξων αριθμός </a:t>
            </a:r>
            <a:r>
              <a:rPr lang="el-GR" sz="2000" dirty="0" smtClean="0"/>
              <a:t>του</a:t>
            </a:r>
          </a:p>
          <a:p>
            <a:pPr marL="342900" indent="-342900" algn="just">
              <a:lnSpc>
                <a:spcPts val="3000"/>
              </a:lnSpc>
              <a:buFont typeface="+mj-lt"/>
              <a:buAutoNum type="arabicPeriod"/>
            </a:pPr>
            <a:r>
              <a:rPr lang="el-GR" sz="2000" dirty="0" smtClean="0"/>
              <a:t>Η </a:t>
            </a:r>
            <a:r>
              <a:rPr lang="el-GR" sz="2000" u="sng" dirty="0" smtClean="0"/>
              <a:t>ημερομηνία</a:t>
            </a:r>
            <a:r>
              <a:rPr lang="el-GR" sz="2000" dirty="0" smtClean="0"/>
              <a:t> του</a:t>
            </a:r>
          </a:p>
          <a:p>
            <a:pPr marL="342900" indent="-342900" algn="just">
              <a:lnSpc>
                <a:spcPts val="3000"/>
              </a:lnSpc>
              <a:buFont typeface="+mj-lt"/>
              <a:buAutoNum type="arabicPeriod"/>
            </a:pPr>
            <a:r>
              <a:rPr lang="el-GR" sz="2000" dirty="0" smtClean="0"/>
              <a:t>Οι </a:t>
            </a:r>
            <a:r>
              <a:rPr lang="el-GR" sz="2000" u="sng" dirty="0" smtClean="0"/>
              <a:t>τίτλοι</a:t>
            </a:r>
            <a:r>
              <a:rPr lang="el-GR" sz="2000" dirty="0" smtClean="0"/>
              <a:t> των λογαριασμών που χρεώνονται και πιστώνονται με τα ποσά τους</a:t>
            </a:r>
          </a:p>
          <a:p>
            <a:pPr marL="342900" indent="-342900" algn="just">
              <a:lnSpc>
                <a:spcPts val="3000"/>
              </a:lnSpc>
              <a:buFont typeface="+mj-lt"/>
              <a:buAutoNum type="arabicPeriod"/>
            </a:pPr>
            <a:r>
              <a:rPr lang="el-GR" sz="2000" dirty="0" smtClean="0"/>
              <a:t>Η </a:t>
            </a:r>
            <a:r>
              <a:rPr lang="el-GR" sz="2000" u="sng" dirty="0" smtClean="0"/>
              <a:t>αιτιολογία</a:t>
            </a:r>
            <a:r>
              <a:rPr lang="el-GR" sz="2000" dirty="0" smtClean="0"/>
              <a:t> της εγγραφής (περίληψη γεγονότος με αναφορά του δικαιολογητικού)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4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lose-up of a building">
            <a:extLst>
              <a:ext uri="{FF2B5EF4-FFF2-40B4-BE49-F238E27FC236}">
                <a16:creationId xmlns:a16="http://schemas.microsoft.com/office/drawing/2014/main" id="{06B91585-3AF9-DD3A-DC39-2BCFC2367D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" y="0"/>
            <a:ext cx="11799648" cy="844061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007FB-6075-C704-F7E5-4F6DD2FD9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859A7-84EB-4384-87AF-59CC16704CF8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7501D-D6CD-29A2-36D5-7BCAF9A1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57153-B650-4DEB-B370-79DDCFDCE9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6180" y="1385460"/>
            <a:ext cx="9185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4.2.1. ΧΑΡΑΚΤΗΡΙΣΤΙΚΑ (συνέχεια)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43878" y="2147475"/>
            <a:ext cx="9421098" cy="824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 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Το ημερολογιακό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άρθρο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, όταν περιλαμβάνει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δύο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λογαριασμούς, λέγεται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απλό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, ενώ, όταν περιλαμβάνει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περισσότερους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, λέγεται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σύνθετο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3878" y="3135428"/>
            <a:ext cx="942109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sz="2000" dirty="0" smtClean="0">
                <a:solidFill>
                  <a:srgbClr val="36393B"/>
                </a:solidFill>
                <a:latin typeface="Avenir Next LT Pro Light"/>
              </a:rPr>
              <a:t> Το </a:t>
            </a:r>
            <a:r>
              <a:rPr lang="el-GR" sz="2000" b="1" dirty="0" smtClean="0">
                <a:solidFill>
                  <a:srgbClr val="36393B"/>
                </a:solidFill>
                <a:latin typeface="Avenir Next LT Pro Light"/>
              </a:rPr>
              <a:t>πρώτο</a:t>
            </a:r>
            <a:r>
              <a:rPr lang="el-GR" sz="2000" dirty="0" smtClean="0">
                <a:solidFill>
                  <a:srgbClr val="36393B"/>
                </a:solidFill>
                <a:latin typeface="Avenir Next LT Pro Light"/>
              </a:rPr>
              <a:t> άρθρο που καταχωρείται στο ημερολόγιο είναι ο </a:t>
            </a:r>
            <a:r>
              <a:rPr lang="el-GR" sz="2000" u="sng" dirty="0" smtClean="0">
                <a:solidFill>
                  <a:srgbClr val="36393B"/>
                </a:solidFill>
                <a:latin typeface="Avenir Next LT Pro Light"/>
              </a:rPr>
              <a:t>αρχικός   ισολογισμός</a:t>
            </a:r>
            <a:r>
              <a:rPr lang="el-GR" sz="2000" dirty="0" smtClean="0">
                <a:solidFill>
                  <a:srgbClr val="36393B"/>
                </a:solidFill>
                <a:latin typeface="Avenir Next LT Pro Light"/>
              </a:rPr>
              <a:t> (για το </a:t>
            </a:r>
            <a:r>
              <a:rPr lang="el-GR" sz="2000" u="sng" dirty="0" smtClean="0">
                <a:solidFill>
                  <a:srgbClr val="36393B"/>
                </a:solidFill>
                <a:latin typeface="Avenir Next LT Pro Light"/>
              </a:rPr>
              <a:t>άνοιγμα</a:t>
            </a:r>
            <a:r>
              <a:rPr lang="el-GR" sz="2000" dirty="0" smtClean="0">
                <a:solidFill>
                  <a:srgbClr val="36393B"/>
                </a:solidFill>
                <a:latin typeface="Avenir Next LT Pro Light"/>
              </a:rPr>
              <a:t> των βιβλίων).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sz="2000" dirty="0">
                <a:solidFill>
                  <a:srgbClr val="36393B"/>
                </a:solidFill>
                <a:latin typeface="Avenir Next LT Pro Light"/>
              </a:rPr>
              <a:t> </a:t>
            </a:r>
            <a:r>
              <a:rPr lang="el-GR" sz="2000" dirty="0" smtClean="0">
                <a:solidFill>
                  <a:srgbClr val="36393B"/>
                </a:solidFill>
                <a:latin typeface="Avenir Next LT Pro Light"/>
              </a:rPr>
              <a:t>Το </a:t>
            </a:r>
            <a:r>
              <a:rPr lang="el-GR" sz="2000" b="1" dirty="0" smtClean="0">
                <a:solidFill>
                  <a:srgbClr val="36393B"/>
                </a:solidFill>
                <a:latin typeface="Avenir Next LT Pro Light"/>
              </a:rPr>
              <a:t>τελευταίο</a:t>
            </a:r>
            <a:r>
              <a:rPr lang="el-GR" sz="2000" dirty="0" smtClean="0">
                <a:solidFill>
                  <a:srgbClr val="36393B"/>
                </a:solidFill>
                <a:latin typeface="Avenir Next LT Pro Light"/>
              </a:rPr>
              <a:t> είναι ο </a:t>
            </a:r>
            <a:r>
              <a:rPr lang="el-GR" sz="2000" u="sng" dirty="0" smtClean="0">
                <a:solidFill>
                  <a:srgbClr val="36393B"/>
                </a:solidFill>
                <a:latin typeface="Avenir Next LT Pro Light"/>
              </a:rPr>
              <a:t>τελικός ισολογισμός </a:t>
            </a:r>
            <a:r>
              <a:rPr lang="el-GR" sz="2000" dirty="0" smtClean="0">
                <a:solidFill>
                  <a:srgbClr val="36393B"/>
                </a:solidFill>
                <a:latin typeface="Avenir Next LT Pro Light"/>
              </a:rPr>
              <a:t>(για το τεχνητό </a:t>
            </a:r>
            <a:r>
              <a:rPr lang="el-GR" sz="2000" u="sng" dirty="0" smtClean="0">
                <a:solidFill>
                  <a:srgbClr val="36393B"/>
                </a:solidFill>
                <a:latin typeface="Avenir Next LT Pro Light"/>
              </a:rPr>
              <a:t>κλείσιμο</a:t>
            </a:r>
            <a:r>
              <a:rPr lang="el-GR" sz="2000" dirty="0" smtClean="0">
                <a:solidFill>
                  <a:srgbClr val="36393B"/>
                </a:solidFill>
                <a:latin typeface="Avenir Next LT Pro Light"/>
              </a:rPr>
              <a:t> των βιβλίων).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43878" y="4632796"/>
            <a:ext cx="9421098" cy="824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 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Μετά την καταχώρηση των λογιστικών γεγονότων στο ημερολόγιο γίνεται η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μεταφορά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των λογαριασμών στους αντίστοιχους λογαριασμούς.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43878" y="5741158"/>
            <a:ext cx="9421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 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Η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τήρηση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του βιβλίου του Ημερολογίου είναι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υποχρεωτική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από τη νομοθεσία.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2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sp>
        <p:nvSpPr>
          <p:cNvPr id="5" name="TextBox 4"/>
          <p:cNvSpPr txBox="1"/>
          <p:nvPr/>
        </p:nvSpPr>
        <p:spPr>
          <a:xfrm>
            <a:off x="1631845" y="682861"/>
            <a:ext cx="10100603" cy="439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Η πιο συνηθισμένη γραμμογράφηση του ημερολογίου είναι η παρακάτω 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4737" y="126609"/>
            <a:ext cx="1120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4.2.2.  ΠΕΡΙΓΡΑΦΗ  ΚΑΙ  ΤΡΟΠΟΣ  ΤΗΡΗΣΗΣ  ΗΜΕΡΟΛΙΓΙΟΥ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23886" y="4471654"/>
            <a:ext cx="10818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kumimoji="0" lang="el-GR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Σύμφωνα με τη </a:t>
            </a:r>
            <a:r>
              <a:rPr kumimoji="0" lang="el-GR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διπλογραφική</a:t>
            </a:r>
            <a:r>
              <a:rPr kumimoji="0" lang="el-GR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μέθοδο, οι στήλες της χρέωσης και της πίστωσης θα πρέπει να έχουν </a:t>
            </a:r>
            <a:r>
              <a:rPr kumimoji="0" lang="el-GR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ίσα αθροίσματα</a:t>
            </a:r>
            <a:r>
              <a:rPr kumimoji="0" lang="el-GR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. Για να ελέγχεται η βασική αυτή ισότητα, </a:t>
            </a:r>
            <a:r>
              <a:rPr kumimoji="0" lang="el-GR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τα αθροίσματα </a:t>
            </a:r>
            <a:r>
              <a:rPr kumimoji="0" lang="el-GR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της χρέωσης και της πίστωσης </a:t>
            </a:r>
            <a:r>
              <a:rPr kumimoji="0" lang="el-GR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μεταφέρονται από σελίδα σε σελίδα</a:t>
            </a:r>
            <a:r>
              <a:rPr kumimoji="0" lang="el-GR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.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776768"/>
              </p:ext>
            </p:extLst>
          </p:nvPr>
        </p:nvGraphicFramePr>
        <p:xfrm>
          <a:off x="1223886" y="1206189"/>
          <a:ext cx="10818058" cy="309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6851">
                  <a:extLst>
                    <a:ext uri="{9D8B030D-6E8A-4147-A177-3AD203B41FA5}">
                      <a16:colId xmlns:a16="http://schemas.microsoft.com/office/drawing/2014/main" val="1501876785"/>
                    </a:ext>
                  </a:extLst>
                </a:gridCol>
                <a:gridCol w="1366186">
                  <a:extLst>
                    <a:ext uri="{9D8B030D-6E8A-4147-A177-3AD203B41FA5}">
                      <a16:colId xmlns:a16="http://schemas.microsoft.com/office/drawing/2014/main" val="316235661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059979884"/>
                    </a:ext>
                  </a:extLst>
                </a:gridCol>
                <a:gridCol w="3499413">
                  <a:extLst>
                    <a:ext uri="{9D8B030D-6E8A-4147-A177-3AD203B41FA5}">
                      <a16:colId xmlns:a16="http://schemas.microsoft.com/office/drawing/2014/main" val="468358993"/>
                    </a:ext>
                  </a:extLst>
                </a:gridCol>
                <a:gridCol w="1086151">
                  <a:extLst>
                    <a:ext uri="{9D8B030D-6E8A-4147-A177-3AD203B41FA5}">
                      <a16:colId xmlns:a16="http://schemas.microsoft.com/office/drawing/2014/main" val="4098507658"/>
                    </a:ext>
                  </a:extLst>
                </a:gridCol>
                <a:gridCol w="1210325">
                  <a:extLst>
                    <a:ext uri="{9D8B030D-6E8A-4147-A177-3AD203B41FA5}">
                      <a16:colId xmlns:a16="http://schemas.microsoft.com/office/drawing/2014/main" val="3739403584"/>
                    </a:ext>
                  </a:extLst>
                </a:gridCol>
                <a:gridCol w="1266092">
                  <a:extLst>
                    <a:ext uri="{9D8B030D-6E8A-4147-A177-3AD203B41FA5}">
                      <a16:colId xmlns:a16="http://schemas.microsoft.com/office/drawing/2014/main" val="1896655897"/>
                    </a:ext>
                  </a:extLst>
                </a:gridCol>
              </a:tblGrid>
              <a:tr h="390267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Άρθρο   (Α/Α)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b="1" dirty="0" smtClean="0"/>
                        <a:t>Σελίδα  Γενικού  Καθολικού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b="1" dirty="0" smtClean="0"/>
                        <a:t>Σελίδα Αναλυτικού Καθολικού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b="1" dirty="0" smtClean="0"/>
                        <a:t>Ημερομηνία</a:t>
                      </a:r>
                      <a:r>
                        <a:rPr lang="el-GR" b="1" baseline="0" dirty="0" smtClean="0"/>
                        <a:t>            Χρεούμενος λογ/μός    Πιστούμενος λογ/μός   Αιτιολογία &amp; δικαιολογητικό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b="1" dirty="0" smtClean="0"/>
                        <a:t>Μερικά ποσά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Ποσά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010460"/>
                  </a:ext>
                </a:extLst>
              </a:tr>
              <a:tr h="683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solidFill>
                            <a:schemeClr val="bg1"/>
                          </a:solidFill>
                        </a:rPr>
                        <a:t>Χρέωσης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solidFill>
                            <a:schemeClr val="bg1"/>
                          </a:solidFill>
                        </a:rPr>
                        <a:t>Πίστωσης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476977"/>
                  </a:ext>
                </a:extLst>
              </a:tr>
              <a:tr h="365669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l-GR" b="1" u="sng" dirty="0" smtClean="0"/>
                        <a:t>2/12/2025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884939"/>
                  </a:ext>
                </a:extLst>
              </a:tr>
              <a:tr h="13897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6</a:t>
                      </a:r>
                    </a:p>
                    <a:p>
                      <a:pPr algn="ctr"/>
                      <a:r>
                        <a:rPr lang="el-GR" dirty="0" smtClean="0"/>
                        <a:t>13</a:t>
                      </a:r>
                    </a:p>
                    <a:p>
                      <a:pPr algn="ctr"/>
                      <a:endParaRPr lang="el-GR" dirty="0" smtClean="0"/>
                    </a:p>
                    <a:p>
                      <a:pPr algn="ctr"/>
                      <a:endParaRPr lang="el-GR" dirty="0" smtClean="0"/>
                    </a:p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dirty="0" smtClean="0"/>
                        <a:t>Εμπορεύματα</a:t>
                      </a:r>
                    </a:p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l-GR" dirty="0" smtClean="0"/>
                        <a:t>Προμηθευτές</a:t>
                      </a:r>
                    </a:p>
                    <a:p>
                      <a:pPr algn="ctr"/>
                      <a:r>
                        <a:rPr lang="el-GR" sz="1800" i="1" dirty="0" smtClean="0"/>
                        <a:t>Αγορά εμ/των από Ανδρέου</a:t>
                      </a:r>
                    </a:p>
                    <a:p>
                      <a:pPr algn="ctr"/>
                      <a:r>
                        <a:rPr lang="el-GR" sz="1800" i="1" dirty="0" smtClean="0"/>
                        <a:t>Ως Τιμ. 35 – 2/12/2025</a:t>
                      </a:r>
                      <a:endParaRPr lang="en-US" sz="1800" i="1" dirty="0" smtClean="0"/>
                    </a:p>
                    <a:p>
                      <a:endParaRPr 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l-GR" dirty="0" smtClean="0"/>
                        <a:t>5.000</a:t>
                      </a:r>
                    </a:p>
                    <a:p>
                      <a:pPr algn="r"/>
                      <a:r>
                        <a:rPr lang="el-GR" dirty="0" smtClean="0"/>
                        <a:t>5.000</a:t>
                      </a:r>
                    </a:p>
                    <a:p>
                      <a:pPr algn="r"/>
                      <a:endParaRPr lang="el-GR" dirty="0" smtClean="0"/>
                    </a:p>
                    <a:p>
                      <a:pPr algn="r"/>
                      <a:endParaRPr lang="el-GR" dirty="0" smtClean="0"/>
                    </a:p>
                    <a:p>
                      <a:endParaRPr 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99594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79339" y="5490661"/>
            <a:ext cx="108180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Στο </a:t>
            </a:r>
            <a:r>
              <a:rPr kumimoji="0" lang="el-GR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τέλος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κάθε </a:t>
            </a:r>
            <a:r>
              <a:rPr kumimoji="0" lang="el-GR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σελίδας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αθροίζονται τα ποσά και γράφονται στην τελευταία γραμμή, με την ένδειξη «</a:t>
            </a:r>
            <a:r>
              <a:rPr kumimoji="0" lang="el-GR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Σε μεταφορά».</a:t>
            </a:r>
          </a:p>
          <a:p>
            <a:pPr marL="457200" indent="-457200" algn="just">
              <a:lnSpc>
                <a:spcPts val="2400"/>
              </a:lnSpc>
              <a:buFont typeface="+mj-lt"/>
              <a:buAutoNum type="arabicPeriod"/>
              <a:defRPr/>
            </a:pPr>
            <a:r>
              <a:rPr lang="el-GR" dirty="0">
                <a:solidFill>
                  <a:prstClr val="black"/>
                </a:solidFill>
                <a:latin typeface="Trade Gothic Next Light"/>
              </a:rPr>
              <a:t>Στην </a:t>
            </a:r>
            <a:r>
              <a:rPr lang="el-GR" u="sng" dirty="0">
                <a:solidFill>
                  <a:prstClr val="black"/>
                </a:solidFill>
                <a:latin typeface="Trade Gothic Next Light"/>
              </a:rPr>
              <a:t>αρχή</a:t>
            </a:r>
            <a:r>
              <a:rPr lang="el-GR" dirty="0">
                <a:solidFill>
                  <a:prstClr val="black"/>
                </a:solidFill>
                <a:latin typeface="Trade Gothic Next Light"/>
              </a:rPr>
              <a:t> της </a:t>
            </a:r>
            <a:r>
              <a:rPr lang="el-GR" dirty="0" smtClean="0">
                <a:solidFill>
                  <a:prstClr val="black"/>
                </a:solidFill>
                <a:latin typeface="Trade Gothic Next Light"/>
              </a:rPr>
              <a:t>επόμενης </a:t>
            </a:r>
            <a:r>
              <a:rPr lang="el-GR" u="sng" dirty="0" smtClean="0">
                <a:solidFill>
                  <a:prstClr val="black"/>
                </a:solidFill>
                <a:latin typeface="Trade Gothic Next Light"/>
              </a:rPr>
              <a:t>σελίδας</a:t>
            </a:r>
            <a:r>
              <a:rPr lang="el-GR" dirty="0" smtClean="0">
                <a:solidFill>
                  <a:prstClr val="black"/>
                </a:solidFill>
                <a:latin typeface="Trade Gothic Next Light"/>
              </a:rPr>
              <a:t> και στις αντίστοιχες στήλες, γράφονται τα μεταφερόμενα αθροίσματα, </a:t>
            </a:r>
            <a:r>
              <a:rPr lang="el-GR" dirty="0">
                <a:solidFill>
                  <a:prstClr val="black"/>
                </a:solidFill>
              </a:rPr>
              <a:t>με την ένδειξη </a:t>
            </a:r>
            <a:r>
              <a:rPr lang="el-GR" dirty="0" smtClean="0">
                <a:solidFill>
                  <a:prstClr val="black"/>
                </a:solidFill>
              </a:rPr>
              <a:t>«</a:t>
            </a:r>
            <a:r>
              <a:rPr lang="el-GR" b="1" dirty="0" smtClean="0">
                <a:solidFill>
                  <a:prstClr val="black"/>
                </a:solidFill>
              </a:rPr>
              <a:t>Από </a:t>
            </a:r>
            <a:r>
              <a:rPr lang="el-GR" b="1" dirty="0">
                <a:solidFill>
                  <a:prstClr val="black"/>
                </a:solidFill>
              </a:rPr>
              <a:t>μεταφορά».</a:t>
            </a:r>
          </a:p>
          <a:p>
            <a:pPr marR="0" lvl="0" algn="just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dirty="0" smtClean="0">
                <a:solidFill>
                  <a:prstClr val="black"/>
                </a:solidFill>
                <a:latin typeface="Trade Gothic Next Light"/>
              </a:rPr>
              <a:t>     </a:t>
            </a:r>
            <a:endParaRPr lang="en-US" dirty="0">
              <a:solidFill>
                <a:prstClr val="black"/>
              </a:solidFill>
              <a:latin typeface="Trade Gothic Next Light"/>
            </a:endParaRPr>
          </a:p>
        </p:txBody>
      </p:sp>
    </p:spTree>
    <p:extLst>
      <p:ext uri="{BB962C8B-B14F-4D97-AF65-F5344CB8AC3E}">
        <p14:creationId xmlns:p14="http://schemas.microsoft.com/office/powerpoint/2010/main" val="125071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C1D04-249B-46E2-9FAF-8DF29CC44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9957" y="1090146"/>
            <a:ext cx="6960759" cy="3121638"/>
          </a:xfrm>
        </p:spPr>
        <p:txBody>
          <a:bodyPr>
            <a:normAutofit/>
          </a:bodyPr>
          <a:lstStyle/>
          <a:p>
            <a:pPr algn="ctr"/>
            <a:r>
              <a:rPr lang="el-GR" sz="6000" dirty="0" smtClean="0">
                <a:solidFill>
                  <a:srgbClr val="FFFFFF"/>
                </a:solidFill>
              </a:rPr>
              <a:t>Τ Ε Λ Ο Σ </a:t>
            </a:r>
            <a:endParaRPr lang="en-US" sz="6000" dirty="0">
              <a:solidFill>
                <a:srgbClr val="FFFFFF"/>
              </a:solidFill>
            </a:endParaRPr>
          </a:p>
        </p:txBody>
      </p:sp>
      <p:pic>
        <p:nvPicPr>
          <p:cNvPr id="13" name="Picture Placeholder 8" descr="Coffee on a wooden table with water ">
            <a:extLst>
              <a:ext uri="{FF2B5EF4-FFF2-40B4-BE49-F238E27FC236}">
                <a16:creationId xmlns:a16="http://schemas.microsoft.com/office/drawing/2014/main" id="{A6793210-E409-4229-B0C0-76710EC7F3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62007"/>
            <a:ext cx="5948797" cy="6095979"/>
          </a:xfrm>
          <a:custGeom>
            <a:avLst/>
            <a:gdLst>
              <a:gd name="connsiteX0" fmla="*/ 1573824 w 5948797"/>
              <a:gd name="connsiteY0" fmla="*/ 765 h 6095979"/>
              <a:gd name="connsiteX1" fmla="*/ 2734655 w 5948797"/>
              <a:gd name="connsiteY1" fmla="*/ 238687 h 6095979"/>
              <a:gd name="connsiteX2" fmla="*/ 5668308 w 5948797"/>
              <a:gd name="connsiteY2" fmla="*/ 3639516 h 6095979"/>
              <a:gd name="connsiteX3" fmla="*/ 5937014 w 5948797"/>
              <a:gd name="connsiteY3" fmla="*/ 5865869 h 6095979"/>
              <a:gd name="connsiteX4" fmla="*/ 5948797 w 5948797"/>
              <a:gd name="connsiteY4" fmla="*/ 6095979 h 6095979"/>
              <a:gd name="connsiteX5" fmla="*/ 0 w 5948797"/>
              <a:gd name="connsiteY5" fmla="*/ 6095979 h 6095979"/>
              <a:gd name="connsiteX6" fmla="*/ 0 w 5948797"/>
              <a:gd name="connsiteY6" fmla="*/ 1621650 h 6095979"/>
              <a:gd name="connsiteX7" fmla="*/ 36302 w 5948797"/>
              <a:gd name="connsiteY7" fmla="*/ 1518814 h 6095979"/>
              <a:gd name="connsiteX8" fmla="*/ 287883 w 5948797"/>
              <a:gd name="connsiteY8" fmla="*/ 956872 h 6095979"/>
              <a:gd name="connsiteX9" fmla="*/ 1573824 w 5948797"/>
              <a:gd name="connsiteY9" fmla="*/ 765 h 609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48797" h="6095979">
                <a:moveTo>
                  <a:pt x="1573824" y="765"/>
                </a:moveTo>
                <a:cubicBezTo>
                  <a:pt x="1940182" y="-10734"/>
                  <a:pt x="2329337" y="109280"/>
                  <a:pt x="2734655" y="238687"/>
                </a:cubicBezTo>
                <a:cubicBezTo>
                  <a:pt x="4118236" y="680647"/>
                  <a:pt x="5296689" y="1302752"/>
                  <a:pt x="5668308" y="3639516"/>
                </a:cubicBezTo>
                <a:cubicBezTo>
                  <a:pt x="5788290" y="4393559"/>
                  <a:pt x="5890538" y="5142244"/>
                  <a:pt x="5937014" y="5865869"/>
                </a:cubicBezTo>
                <a:lnTo>
                  <a:pt x="5948797" y="6095979"/>
                </a:lnTo>
                <a:lnTo>
                  <a:pt x="0" y="6095979"/>
                </a:lnTo>
                <a:lnTo>
                  <a:pt x="0" y="1621650"/>
                </a:lnTo>
                <a:lnTo>
                  <a:pt x="36302" y="1518814"/>
                </a:lnTo>
                <a:cubicBezTo>
                  <a:pt x="109797" y="1321982"/>
                  <a:pt x="192747" y="1133640"/>
                  <a:pt x="287883" y="956872"/>
                </a:cubicBezTo>
                <a:cubicBezTo>
                  <a:pt x="669445" y="247734"/>
                  <a:pt x="1102792" y="15549"/>
                  <a:pt x="1573824" y="765"/>
                </a:cubicBezTo>
                <a:close/>
              </a:path>
            </a:pathLst>
          </a:custGeom>
          <a:solidFill>
            <a:srgbClr val="9BBFB0"/>
          </a:solidFill>
        </p:spPr>
      </p:pic>
    </p:spTree>
    <p:extLst>
      <p:ext uri="{BB962C8B-B14F-4D97-AF65-F5344CB8AC3E}">
        <p14:creationId xmlns:p14="http://schemas.microsoft.com/office/powerpoint/2010/main" val="2447000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light_modernist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modernist presentation_win32_SD_V8" id="{DD9F3DBC-97DB-4389-91E3-8FAD01D677DF}" vid="{B81B0F28-B8BA-42F4-B70F-6899486E5220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Portal">
  <a:themeElements>
    <a:clrScheme name="Portal">
      <a:dk1>
        <a:sysClr val="windowText" lastClr="000000"/>
      </a:dk1>
      <a:lt1>
        <a:sysClr val="window" lastClr="FFFFFF"/>
      </a:lt1>
      <a:dk2>
        <a:srgbClr val="051618"/>
      </a:dk2>
      <a:lt2>
        <a:srgbClr val="EEEEE7"/>
      </a:lt2>
      <a:accent1>
        <a:srgbClr val="2E744E"/>
      </a:accent1>
      <a:accent2>
        <a:srgbClr val="64924A"/>
      </a:accent2>
      <a:accent3>
        <a:srgbClr val="A9A747"/>
      </a:accent3>
      <a:accent4>
        <a:srgbClr val="20758C"/>
      </a:accent4>
      <a:accent5>
        <a:srgbClr val="23958F"/>
      </a:accent5>
      <a:accent6>
        <a:srgbClr val="E48754"/>
      </a:accent6>
      <a:hlink>
        <a:srgbClr val="64924A"/>
      </a:hlink>
      <a:folHlink>
        <a:srgbClr val="23958F"/>
      </a:folHlink>
    </a:clrScheme>
    <a:fontScheme name="Portal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rtal_win32_DN_V3" id="{E9FDF70A-E247-4F49-9C0E-6AD845C43691}" vid="{BF28B221-EE61-4668-B95F-EFA93621CEC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357</Words>
  <Application>Microsoft Office PowerPoint</Application>
  <PresentationFormat>Widescreen</PresentationFormat>
  <Paragraphs>46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5" baseType="lpstr">
      <vt:lpstr>Arial</vt:lpstr>
      <vt:lpstr>Arial Black</vt:lpstr>
      <vt:lpstr>Avenir Next LT Pro Light</vt:lpstr>
      <vt:lpstr>Calibri</vt:lpstr>
      <vt:lpstr>Trade Gothic Next Cond</vt:lpstr>
      <vt:lpstr>Trade Gothic Next Light</vt:lpstr>
      <vt:lpstr>Trebuchet MS</vt:lpstr>
      <vt:lpstr>Wingdings 3</vt:lpstr>
      <vt:lpstr>light_modernist</vt:lpstr>
      <vt:lpstr>Facet</vt:lpstr>
      <vt:lpstr>1_Portal</vt:lpstr>
      <vt:lpstr>4.2. Η Μ Ε Ρ Ο Λ Ο Γ Ι Ο</vt:lpstr>
      <vt:lpstr>PowerPoint Presentation</vt:lpstr>
      <vt:lpstr>PowerPoint Presentation</vt:lpstr>
      <vt:lpstr>Τ Ε Λ Ο Σ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1.3. Η ΠΕΡΙΟΥΣΙΑ ΤΗΣ ΕΠΙΧΕΙΡΗΣΗΣ, ΔΙΑΚΡΙΣΕΙΣ ΤΗΣ ΠΕΡΙΟΥΣΙΑΣ, ΕΦΑΡΜΟΓΗ</dc:title>
  <dc:creator>pkara</dc:creator>
  <cp:lastModifiedBy>pkara</cp:lastModifiedBy>
  <cp:revision>46</cp:revision>
  <dcterms:created xsi:type="dcterms:W3CDTF">2025-09-13T04:34:18Z</dcterms:created>
  <dcterms:modified xsi:type="dcterms:W3CDTF">2025-12-01T16:49:10Z</dcterms:modified>
</cp:coreProperties>
</file>